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88" r:id="rId5"/>
    <p:sldId id="580" r:id="rId6"/>
    <p:sldId id="584" r:id="rId7"/>
    <p:sldId id="589" r:id="rId8"/>
    <p:sldId id="596" r:id="rId9"/>
    <p:sldId id="581" r:id="rId10"/>
    <p:sldId id="595" r:id="rId11"/>
    <p:sldId id="585" r:id="rId12"/>
    <p:sldId id="590" r:id="rId13"/>
    <p:sldId id="591" r:id="rId14"/>
    <p:sldId id="579" r:id="rId15"/>
    <p:sldId id="566" r:id="rId16"/>
    <p:sldId id="572" r:id="rId17"/>
    <p:sldId id="547" r:id="rId18"/>
    <p:sldId id="567" r:id="rId19"/>
    <p:sldId id="570" r:id="rId20"/>
    <p:sldId id="571"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96"/>
            <p14:sldId id="581"/>
            <p14:sldId id="595"/>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132" d="100"/>
          <a:sy n="132" d="100"/>
        </p:scale>
        <p:origin x="408"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4/22/2024</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4/22/2024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22/04/2024</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22/04/2024</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72162" y="318587"/>
            <a:ext cx="12923520" cy="1535632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8010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663326" y="8261365"/>
            <a:ext cx="3096103" cy="3801662"/>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4452880"/>
            <a:ext cx="3096103" cy="365458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19"/>
            <a:ext cx="5610433" cy="418708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682654"/>
            <a:ext cx="3105463" cy="355481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Radiobiologic Metric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759429" y="10153445"/>
            <a:ext cx="2313455" cy="875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428159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p:cNvCxnSpPr>
          <p:nvPr/>
        </p:nvCxnSpPr>
        <p:spPr>
          <a:xfrm flipV="1">
            <a:off x="6346320" y="2171446"/>
            <a:ext cx="533377" cy="28577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endCxn id="64" idx="1"/>
          </p:cNvCxnSpPr>
          <p:nvPr/>
        </p:nvCxnSpPr>
        <p:spPr>
          <a:xfrm flipV="1">
            <a:off x="6346320" y="1609080"/>
            <a:ext cx="499568" cy="34377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8318491"/>
            <a:ext cx="3096103" cy="366990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Radiobiologic Metric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502704" y="2171446"/>
            <a:ext cx="484166" cy="607078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8044873" y="9593689"/>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0" y="12294473"/>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Apr 22, 2024</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endParaRPr lang="en-US" sz="1000" b="1" dirty="0">
              <a:solidFill>
                <a:srgbClr val="C00000"/>
              </a:solidFill>
              <a:latin typeface="Verdana" panose="020B0604030504040204" pitchFamily="34" charset="0"/>
              <a:ea typeface="Verdana" panose="020B0604030504040204" pitchFamily="34" charset="0"/>
            </a:endParaRP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7510100"/>
            <a:ext cx="3105751" cy="348864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863171"/>
            <a:ext cx="3096103" cy="35610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flipV="1">
            <a:off x="6346571" y="6280174"/>
            <a:ext cx="2719024" cy="1798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697205" y="58764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371448" y="14983082"/>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8174378"/>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436361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19314" y="2171446"/>
            <a:ext cx="4473291" cy="2210884"/>
          </a:xfrm>
          <a:prstGeom prst="bentConnector3">
            <a:avLst>
              <a:gd name="adj1" fmla="val 9987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1986568" y="2815864"/>
            <a:ext cx="6000257" cy="4718664"/>
          </a:xfrm>
          <a:prstGeom prst="bentConnector3">
            <a:avLst>
              <a:gd name="adj1" fmla="val -45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8"/>
            <a:ext cx="3105463" cy="399928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b="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b="0" kern="0" dirty="0">
                <a:solidFill>
                  <a:srgbClr val="C00000"/>
                </a:solidFill>
                <a:latin typeface="Verdana" panose="020B0604030504040204" pitchFamily="34" charset="0"/>
                <a:ea typeface="Verdana" panose="020B0604030504040204" pitchFamily="34" charset="0"/>
              </a:rPr>
              <a:t> &gt;</a:t>
            </a:r>
            <a:endParaRPr kumimoji="0" lang="en-CH"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6291682"/>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9816425"/>
            <a:ext cx="1046422"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703697"/>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92348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337588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61500" y="82422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89892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BFCCCC77-2BC5-9018-85CA-E73DCE3FA677}"/>
              </a:ext>
            </a:extLst>
          </p:cNvPr>
          <p:cNvSpPr txBox="1"/>
          <p:nvPr/>
        </p:nvSpPr>
        <p:spPr>
          <a:xfrm>
            <a:off x="9074955" y="12062885"/>
            <a:ext cx="3096103" cy="352890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Fraction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Fraction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Phase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Plan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B72A3FB9-700E-CFF3-AD89-B8AB4FFEBE42}"/>
              </a:ext>
            </a:extLst>
          </p:cNvPr>
          <p:cNvCxnSpPr>
            <a:cxnSpLocks/>
          </p:cNvCxnSpPr>
          <p:nvPr/>
        </p:nvCxnSpPr>
        <p:spPr>
          <a:xfrm flipH="1" flipV="1">
            <a:off x="6770979" y="11502791"/>
            <a:ext cx="2303976" cy="10356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 name="TextBox 5">
            <a:extLst>
              <a:ext uri="{FF2B5EF4-FFF2-40B4-BE49-F238E27FC236}">
                <a16:creationId xmlns:a16="http://schemas.microsoft.com/office/drawing/2014/main" id="{C1E841FA-9E88-043D-2ED9-4292D639CC64}"/>
              </a:ext>
            </a:extLst>
          </p:cNvPr>
          <p:cNvSpPr txBox="1"/>
          <p:nvPr/>
        </p:nvSpPr>
        <p:spPr>
          <a:xfrm>
            <a:off x="6922453" y="11921490"/>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
        <p:nvSpPr>
          <p:cNvPr id="7" name="TextBox 6">
            <a:extLst>
              <a:ext uri="{FF2B5EF4-FFF2-40B4-BE49-F238E27FC236}">
                <a16:creationId xmlns:a16="http://schemas.microsoft.com/office/drawing/2014/main" id="{FDBB6A10-B8FF-3DE9-6AD6-16973EE88087}"/>
              </a:ext>
            </a:extLst>
          </p:cNvPr>
          <p:cNvSpPr txBox="1"/>
          <p:nvPr/>
        </p:nvSpPr>
        <p:spPr>
          <a:xfrm>
            <a:off x="3204943" y="12538436"/>
            <a:ext cx="3204389" cy="115800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Encounter)</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a:defRPr/>
            </a:pPr>
            <a:r>
              <a:rPr lang="en-US" sz="800" kern="0" dirty="0">
                <a:solidFill>
                  <a:srgbClr val="000000"/>
                </a:solidFill>
                <a:latin typeface="Verdana" panose="020B0604030504040204" pitchFamily="34" charset="0"/>
                <a:ea typeface="Verdana" panose="020B0604030504040204" pitchFamily="34" charset="0"/>
              </a:rPr>
              <a:t>Service Type =  Radiotherapy (procedure)</a:t>
            </a:r>
            <a:endParaRPr lang="en-GB" sz="800" kern="0" dirty="0">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Radiotherapy Session Number &gt;&gt;</a:t>
            </a:r>
          </a:p>
        </p:txBody>
      </p:sp>
      <p:sp>
        <p:nvSpPr>
          <p:cNvPr id="11" name="TextBox 10">
            <a:extLst>
              <a:ext uri="{FF2B5EF4-FFF2-40B4-BE49-F238E27FC236}">
                <a16:creationId xmlns:a16="http://schemas.microsoft.com/office/drawing/2014/main" id="{A2298234-D3F1-57BD-A34F-210D82D60E66}"/>
              </a:ext>
            </a:extLst>
          </p:cNvPr>
          <p:cNvSpPr txBox="1"/>
          <p:nvPr/>
        </p:nvSpPr>
        <p:spPr>
          <a:xfrm>
            <a:off x="2437115" y="1193366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5FE4616B-45ED-90C6-A96C-ED6156F06647}"/>
              </a:ext>
            </a:extLst>
          </p:cNvPr>
          <p:cNvCxnSpPr>
            <a:cxnSpLocks/>
          </p:cNvCxnSpPr>
          <p:nvPr/>
        </p:nvCxnSpPr>
        <p:spPr>
          <a:xfrm flipV="1">
            <a:off x="3448812" y="8107468"/>
            <a:ext cx="0" cy="443096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23" name="Straight Arrow Connector 22">
            <a:extLst>
              <a:ext uri="{FF2B5EF4-FFF2-40B4-BE49-F238E27FC236}">
                <a16:creationId xmlns:a16="http://schemas.microsoft.com/office/drawing/2014/main" id="{A11C0616-38AA-B43F-94E8-8DFA88E55E77}"/>
              </a:ext>
            </a:extLst>
          </p:cNvPr>
          <p:cNvCxnSpPr>
            <a:cxnSpLocks/>
          </p:cNvCxnSpPr>
          <p:nvPr/>
        </p:nvCxnSpPr>
        <p:spPr>
          <a:xfrm flipV="1">
            <a:off x="4798519" y="12055831"/>
            <a:ext cx="0" cy="48260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4" name="TextBox 23">
            <a:extLst>
              <a:ext uri="{FF2B5EF4-FFF2-40B4-BE49-F238E27FC236}">
                <a16:creationId xmlns:a16="http://schemas.microsoft.com/office/drawing/2014/main" id="{18661043-4D1A-12A7-A5EF-7C468410869F}"/>
              </a:ext>
            </a:extLst>
          </p:cNvPr>
          <p:cNvSpPr txBox="1"/>
          <p:nvPr/>
        </p:nvSpPr>
        <p:spPr>
          <a:xfrm>
            <a:off x="3810460" y="12055831"/>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8" name="Straight Arrow Connector 27">
            <a:extLst>
              <a:ext uri="{FF2B5EF4-FFF2-40B4-BE49-F238E27FC236}">
                <a16:creationId xmlns:a16="http://schemas.microsoft.com/office/drawing/2014/main" id="{A87F0BB5-2E38-AFEA-E647-C2E8A2DC7ED2}"/>
              </a:ext>
            </a:extLst>
          </p:cNvPr>
          <p:cNvCxnSpPr>
            <a:cxnSpLocks/>
          </p:cNvCxnSpPr>
          <p:nvPr/>
        </p:nvCxnSpPr>
        <p:spPr>
          <a:xfrm flipH="1" flipV="1">
            <a:off x="6402050" y="12998201"/>
            <a:ext cx="2661355" cy="514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24" name="TextBox 223">
            <a:extLst>
              <a:ext uri="{FF2B5EF4-FFF2-40B4-BE49-F238E27FC236}">
                <a16:creationId xmlns:a16="http://schemas.microsoft.com/office/drawing/2014/main" id="{D3EBEB62-EC28-7DEB-AAD6-9AEF770601B1}"/>
              </a:ext>
            </a:extLst>
          </p:cNvPr>
          <p:cNvSpPr txBox="1"/>
          <p:nvPr/>
        </p:nvSpPr>
        <p:spPr>
          <a:xfrm>
            <a:off x="7207650" y="12782757"/>
            <a:ext cx="1034930"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000000"/>
                </a:solidFill>
                <a:latin typeface="Verdana" panose="020B0604030504040204" pitchFamily="34" charset="0"/>
                <a:ea typeface="Verdana" panose="020B0604030504040204" pitchFamily="34" charset="0"/>
              </a:rPr>
              <a:t>t</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reated</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during</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B6A9F21D-6A3E-867F-2BD1-3959B6FD7C7F}"/>
              </a:ext>
            </a:extLst>
          </p:cNvPr>
          <p:cNvCxnSpPr>
            <a:cxnSpLocks/>
          </p:cNvCxnSpPr>
          <p:nvPr/>
        </p:nvCxnSpPr>
        <p:spPr>
          <a:xfrm flipH="1" flipV="1">
            <a:off x="6346571" y="7099069"/>
            <a:ext cx="2728384" cy="5107062"/>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9" name="TextBox 8">
            <a:extLst>
              <a:ext uri="{FF2B5EF4-FFF2-40B4-BE49-F238E27FC236}">
                <a16:creationId xmlns:a16="http://schemas.microsoft.com/office/drawing/2014/main" id="{F5E9B2DE-AADA-7231-34E6-9500F2BDF0DA}"/>
              </a:ext>
            </a:extLst>
          </p:cNvPr>
          <p:cNvSpPr txBox="1"/>
          <p:nvPr/>
        </p:nvSpPr>
        <p:spPr>
          <a:xfrm>
            <a:off x="7406188" y="10751524"/>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Oct 26,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 name="TextBox 34">
            <a:extLst>
              <a:ext uri="{FF2B5EF4-FFF2-40B4-BE49-F238E27FC236}">
                <a16:creationId xmlns:a16="http://schemas.microsoft.com/office/drawing/2014/main" id="{B98A2648-0C0D-DDCA-5948-D9AD70179DF6}"/>
              </a:ext>
            </a:extLst>
          </p:cNvPr>
          <p:cNvSpPr txBox="1"/>
          <p:nvPr/>
        </p:nvSpPr>
        <p:spPr>
          <a:xfrm>
            <a:off x="8748672" y="5054369"/>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3944161" y="1569806"/>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3944161" y="2546397"/>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631232" y="2988191"/>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3944161" y="3448505"/>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070203" y="383537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581165" y="492867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 or encounter</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57801"/>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516147" y="5289272"/>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516147" y="553708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516147" y="5053651"/>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52827"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22">
            <a:extLst>
              <a:ext uri="{FF2B5EF4-FFF2-40B4-BE49-F238E27FC236}">
                <a16:creationId xmlns:a16="http://schemas.microsoft.com/office/drawing/2014/main" id="{47AC80FD-688F-87EA-07C4-8F564730F920}"/>
              </a:ext>
            </a:extLst>
          </p:cNvPr>
          <p:cNvSpPr txBox="1"/>
          <p:nvPr/>
        </p:nvSpPr>
        <p:spPr>
          <a:xfrm>
            <a:off x="8964594" y="4439046"/>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9585C744-95E1-FAC3-A01C-987A69C9F14C}"/>
              </a:ext>
            </a:extLst>
          </p:cNvPr>
          <p:cNvCxnSpPr>
            <a:cxnSpLocks/>
          </p:cNvCxnSpPr>
          <p:nvPr/>
        </p:nvCxnSpPr>
        <p:spPr>
          <a:xfrm flipV="1">
            <a:off x="9965814" y="3934680"/>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4C3920-74DA-477C-3EA2-CBF47416D3B8}"/>
              </a:ext>
            </a:extLst>
          </p:cNvPr>
          <p:cNvCxnSpPr>
            <a:cxnSpLocks/>
            <a:stCxn id="2" idx="1"/>
          </p:cNvCxnSpPr>
          <p:nvPr/>
        </p:nvCxnSpPr>
        <p:spPr>
          <a:xfrm flipH="1" flipV="1">
            <a:off x="6989799" y="4100214"/>
            <a:ext cx="1974795" cy="543358"/>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EC379E4-20E1-907E-A24E-D884C905A9D2}"/>
              </a:ext>
            </a:extLst>
          </p:cNvPr>
          <p:cNvSpPr>
            <a:spLocks noGrp="1"/>
          </p:cNvSpPr>
          <p:nvPr/>
        </p:nvSpPr>
        <p:spPr>
          <a:xfrm>
            <a:off x="9852827"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 name="TextBox 33">
            <a:extLst>
              <a:ext uri="{FF2B5EF4-FFF2-40B4-BE49-F238E27FC236}">
                <a16:creationId xmlns:a16="http://schemas.microsoft.com/office/drawing/2014/main" id="{B4EB9531-5F67-2D91-DF95-E23B8D55A81A}"/>
              </a:ext>
            </a:extLst>
          </p:cNvPr>
          <p:cNvSpPr txBox="1"/>
          <p:nvPr/>
        </p:nvSpPr>
        <p:spPr>
          <a:xfrm>
            <a:off x="8498615" y="5170450"/>
            <a:ext cx="2224219" cy="391167"/>
          </a:xfrm>
          <a:prstGeom prst="rect">
            <a:avLst/>
          </a:prstGeom>
          <a:solidFill>
            <a:schemeClr val="bg1">
              <a:lumMod val="85000"/>
            </a:scheme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7" name="Straight Arrow Connector 6">
            <a:extLst>
              <a:ext uri="{FF2B5EF4-FFF2-40B4-BE49-F238E27FC236}">
                <a16:creationId xmlns:a16="http://schemas.microsoft.com/office/drawing/2014/main" id="{C8C23CE2-FE40-5AE2-ADDA-CBD0B36C5BC3}"/>
              </a:ext>
            </a:extLst>
          </p:cNvPr>
          <p:cNvCxnSpPr>
            <a:cxnSpLocks/>
          </p:cNvCxnSpPr>
          <p:nvPr/>
        </p:nvCxnSpPr>
        <p:spPr>
          <a:xfrm flipV="1">
            <a:off x="10877557" y="3004616"/>
            <a:ext cx="0" cy="142769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62C09A5-043E-A3D1-08EF-D0A5521C7135}"/>
              </a:ext>
            </a:extLst>
          </p:cNvPr>
          <p:cNvSpPr>
            <a:spLocks noGrp="1"/>
          </p:cNvSpPr>
          <p:nvPr/>
        </p:nvSpPr>
        <p:spPr>
          <a:xfrm>
            <a:off x="10760709"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F2A3F04F-D1A5-DD6F-5C39-45F3D6EC1054}"/>
              </a:ext>
            </a:extLst>
          </p:cNvPr>
          <p:cNvCxnSpPr>
            <a:cxnSpLocks/>
            <a:stCxn id="2" idx="1"/>
            <a:endCxn id="27" idx="3"/>
          </p:cNvCxnSpPr>
          <p:nvPr/>
        </p:nvCxnSpPr>
        <p:spPr>
          <a:xfrm flipH="1" flipV="1">
            <a:off x="7391968" y="3172575"/>
            <a:ext cx="1572626" cy="146652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8F31270-4C91-5681-4207-5741215854C9}"/>
              </a:ext>
            </a:extLst>
          </p:cNvPr>
          <p:cNvSpPr>
            <a:spLocks noGrp="1"/>
          </p:cNvSpPr>
          <p:nvPr/>
        </p:nvSpPr>
        <p:spPr>
          <a:xfrm>
            <a:off x="8285125" y="4177923"/>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C22E59C6-AEB4-5216-BFBA-12F017D2CBBB}"/>
              </a:ext>
            </a:extLst>
          </p:cNvPr>
          <p:cNvCxnSpPr>
            <a:cxnSpLocks/>
          </p:cNvCxnSpPr>
          <p:nvPr/>
        </p:nvCxnSpPr>
        <p:spPr>
          <a:xfrm>
            <a:off x="9975511" y="4862756"/>
            <a:ext cx="0" cy="293935"/>
          </a:xfrm>
          <a:prstGeom prst="straightConnector1">
            <a:avLst/>
          </a:prstGeom>
          <a:ln w="190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CDC48B12-15CE-4F8D-613D-4EDAE7F6A515}"/>
              </a:ext>
            </a:extLst>
          </p:cNvPr>
          <p:cNvSpPr>
            <a:spLocks noGrp="1"/>
          </p:cNvSpPr>
          <p:nvPr/>
        </p:nvSpPr>
        <p:spPr>
          <a:xfrm>
            <a:off x="9975511" y="4889494"/>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a:solidFill>
                  <a:schemeClr val="bg1">
                    <a:lumMod val="50000"/>
                  </a:schemeClr>
                </a:solidFill>
                <a:latin typeface="Verdana" panose="020B0604030504040204" pitchFamily="34" charset="0"/>
                <a:ea typeface="Verdana" panose="020B0604030504040204" pitchFamily="34" charset="0"/>
                <a:cs typeface="Arial" panose="020B0604020202020204" pitchFamily="34" charset="0"/>
              </a:rPr>
              <a:t>encounter</a:t>
            </a:r>
          </a:p>
        </p:txBody>
      </p:sp>
      <p:sp>
        <p:nvSpPr>
          <p:cNvPr id="45" name="Content Placeholder 2">
            <a:extLst>
              <a:ext uri="{FF2B5EF4-FFF2-40B4-BE49-F238E27FC236}">
                <a16:creationId xmlns:a16="http://schemas.microsoft.com/office/drawing/2014/main" id="{A3932888-549B-0476-C927-27DD8594BB86}"/>
              </a:ext>
            </a:extLst>
          </p:cNvPr>
          <p:cNvSpPr>
            <a:spLocks noGrp="1"/>
          </p:cNvSpPr>
          <p:nvPr/>
        </p:nvSpPr>
        <p:spPr>
          <a:xfrm>
            <a:off x="2126582" y="4102918"/>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41" name="Straight Arrow Connector 140">
            <a:extLst>
              <a:ext uri="{FF2B5EF4-FFF2-40B4-BE49-F238E27FC236}">
                <a16:creationId xmlns:a16="http://schemas.microsoft.com/office/drawing/2014/main" id="{E9B9A80B-5EA6-B9B0-041F-2BEDBEF8F5AA}"/>
              </a:ext>
            </a:extLst>
          </p:cNvPr>
          <p:cNvCxnSpPr>
            <a:cxnSpLocks/>
            <a:stCxn id="5" idx="1"/>
            <a:endCxn id="27" idx="3"/>
          </p:cNvCxnSpPr>
          <p:nvPr/>
        </p:nvCxnSpPr>
        <p:spPr>
          <a:xfrm flipH="1" flipV="1">
            <a:off x="7391968" y="3172575"/>
            <a:ext cx="1106647" cy="2193459"/>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63B3155-8913-4A5B-3328-73B6BB1603BF}"/>
              </a:ext>
            </a:extLst>
          </p:cNvPr>
          <p:cNvCxnSpPr>
            <a:cxnSpLocks/>
            <a:stCxn id="5" idx="1"/>
            <a:endCxn id="32" idx="3"/>
          </p:cNvCxnSpPr>
          <p:nvPr/>
        </p:nvCxnSpPr>
        <p:spPr>
          <a:xfrm flipH="1" flipV="1">
            <a:off x="6967429" y="4090753"/>
            <a:ext cx="1531186" cy="1275281"/>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Content Placeholder 2">
            <a:extLst>
              <a:ext uri="{FF2B5EF4-FFF2-40B4-BE49-F238E27FC236}">
                <a16:creationId xmlns:a16="http://schemas.microsoft.com/office/drawing/2014/main" id="{DF1B838B-5628-CF2F-4BCC-74274CB31CD8}"/>
              </a:ext>
            </a:extLst>
          </p:cNvPr>
          <p:cNvSpPr>
            <a:spLocks noGrp="1"/>
          </p:cNvSpPr>
          <p:nvPr/>
        </p:nvSpPr>
        <p:spPr>
          <a:xfrm>
            <a:off x="7929451" y="4611748"/>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0" name="Content Placeholder 2">
            <a:extLst>
              <a:ext uri="{FF2B5EF4-FFF2-40B4-BE49-F238E27FC236}">
                <a16:creationId xmlns:a16="http://schemas.microsoft.com/office/drawing/2014/main" id="{3C580C7D-AB64-CA61-7858-0ED0593BDF29}"/>
              </a:ext>
            </a:extLst>
          </p:cNvPr>
          <p:cNvSpPr>
            <a:spLocks noGrp="1"/>
          </p:cNvSpPr>
          <p:nvPr/>
        </p:nvSpPr>
        <p:spPr>
          <a:xfrm>
            <a:off x="7051775" y="4446261"/>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1" name="Content Placeholder 2">
            <a:extLst>
              <a:ext uri="{FF2B5EF4-FFF2-40B4-BE49-F238E27FC236}">
                <a16:creationId xmlns:a16="http://schemas.microsoft.com/office/drawing/2014/main" id="{972D0BAF-221E-5CE1-E233-7C4F2C442593}"/>
              </a:ext>
            </a:extLst>
          </p:cNvPr>
          <p:cNvSpPr>
            <a:spLocks noGrp="1"/>
          </p:cNvSpPr>
          <p:nvPr/>
        </p:nvSpPr>
        <p:spPr>
          <a:xfrm>
            <a:off x="7196255" y="408694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63D352-CC24-C8CC-58DE-BFC80951B698}"/>
              </a:ext>
            </a:extLst>
          </p:cNvPr>
          <p:cNvGraphicFramePr>
            <a:graphicFrameLocks noGrp="1"/>
          </p:cNvGraphicFramePr>
          <p:nvPr>
            <p:extLst>
              <p:ext uri="{D42A27DB-BD31-4B8C-83A1-F6EECF244321}">
                <p14:modId xmlns:p14="http://schemas.microsoft.com/office/powerpoint/2010/main" val="3756780113"/>
              </p:ext>
            </p:extLst>
          </p:nvPr>
        </p:nvGraphicFramePr>
        <p:xfrm>
          <a:off x="507514" y="2884227"/>
          <a:ext cx="11176972" cy="2285996"/>
        </p:xfrm>
        <a:graphic>
          <a:graphicData uri="http://schemas.openxmlformats.org/drawingml/2006/table">
            <a:tbl>
              <a:tblPr/>
              <a:tblGrid>
                <a:gridCol w="1735003">
                  <a:extLst>
                    <a:ext uri="{9D8B030D-6E8A-4147-A177-3AD203B41FA5}">
                      <a16:colId xmlns:a16="http://schemas.microsoft.com/office/drawing/2014/main" val="1058170154"/>
                    </a:ext>
                  </a:extLst>
                </a:gridCol>
                <a:gridCol w="1512329">
                  <a:extLst>
                    <a:ext uri="{9D8B030D-6E8A-4147-A177-3AD203B41FA5}">
                      <a16:colId xmlns:a16="http://schemas.microsoft.com/office/drawing/2014/main" val="76775459"/>
                    </a:ext>
                  </a:extLst>
                </a:gridCol>
                <a:gridCol w="222673">
                  <a:extLst>
                    <a:ext uri="{9D8B030D-6E8A-4147-A177-3AD203B41FA5}">
                      <a16:colId xmlns:a16="http://schemas.microsoft.com/office/drawing/2014/main" val="1107965584"/>
                    </a:ext>
                  </a:extLst>
                </a:gridCol>
                <a:gridCol w="222673">
                  <a:extLst>
                    <a:ext uri="{9D8B030D-6E8A-4147-A177-3AD203B41FA5}">
                      <a16:colId xmlns:a16="http://schemas.microsoft.com/office/drawing/2014/main" val="3622565867"/>
                    </a:ext>
                  </a:extLst>
                </a:gridCol>
                <a:gridCol w="222673">
                  <a:extLst>
                    <a:ext uri="{9D8B030D-6E8A-4147-A177-3AD203B41FA5}">
                      <a16:colId xmlns:a16="http://schemas.microsoft.com/office/drawing/2014/main" val="1233583771"/>
                    </a:ext>
                  </a:extLst>
                </a:gridCol>
                <a:gridCol w="222673">
                  <a:extLst>
                    <a:ext uri="{9D8B030D-6E8A-4147-A177-3AD203B41FA5}">
                      <a16:colId xmlns:a16="http://schemas.microsoft.com/office/drawing/2014/main" val="839567204"/>
                    </a:ext>
                  </a:extLst>
                </a:gridCol>
                <a:gridCol w="222673">
                  <a:extLst>
                    <a:ext uri="{9D8B030D-6E8A-4147-A177-3AD203B41FA5}">
                      <a16:colId xmlns:a16="http://schemas.microsoft.com/office/drawing/2014/main" val="3066323848"/>
                    </a:ext>
                  </a:extLst>
                </a:gridCol>
                <a:gridCol w="222673">
                  <a:extLst>
                    <a:ext uri="{9D8B030D-6E8A-4147-A177-3AD203B41FA5}">
                      <a16:colId xmlns:a16="http://schemas.microsoft.com/office/drawing/2014/main" val="3684547278"/>
                    </a:ext>
                  </a:extLst>
                </a:gridCol>
                <a:gridCol w="222673">
                  <a:extLst>
                    <a:ext uri="{9D8B030D-6E8A-4147-A177-3AD203B41FA5}">
                      <a16:colId xmlns:a16="http://schemas.microsoft.com/office/drawing/2014/main" val="2156461019"/>
                    </a:ext>
                  </a:extLst>
                </a:gridCol>
                <a:gridCol w="222673">
                  <a:extLst>
                    <a:ext uri="{9D8B030D-6E8A-4147-A177-3AD203B41FA5}">
                      <a16:colId xmlns:a16="http://schemas.microsoft.com/office/drawing/2014/main" val="227407046"/>
                    </a:ext>
                  </a:extLst>
                </a:gridCol>
                <a:gridCol w="222673">
                  <a:extLst>
                    <a:ext uri="{9D8B030D-6E8A-4147-A177-3AD203B41FA5}">
                      <a16:colId xmlns:a16="http://schemas.microsoft.com/office/drawing/2014/main" val="2872087874"/>
                    </a:ext>
                  </a:extLst>
                </a:gridCol>
                <a:gridCol w="222673">
                  <a:extLst>
                    <a:ext uri="{9D8B030D-6E8A-4147-A177-3AD203B41FA5}">
                      <a16:colId xmlns:a16="http://schemas.microsoft.com/office/drawing/2014/main" val="4089115895"/>
                    </a:ext>
                  </a:extLst>
                </a:gridCol>
                <a:gridCol w="222673">
                  <a:extLst>
                    <a:ext uri="{9D8B030D-6E8A-4147-A177-3AD203B41FA5}">
                      <a16:colId xmlns:a16="http://schemas.microsoft.com/office/drawing/2014/main" val="1878600047"/>
                    </a:ext>
                  </a:extLst>
                </a:gridCol>
                <a:gridCol w="222673">
                  <a:extLst>
                    <a:ext uri="{9D8B030D-6E8A-4147-A177-3AD203B41FA5}">
                      <a16:colId xmlns:a16="http://schemas.microsoft.com/office/drawing/2014/main" val="93976093"/>
                    </a:ext>
                  </a:extLst>
                </a:gridCol>
                <a:gridCol w="222673">
                  <a:extLst>
                    <a:ext uri="{9D8B030D-6E8A-4147-A177-3AD203B41FA5}">
                      <a16:colId xmlns:a16="http://schemas.microsoft.com/office/drawing/2014/main" val="2072549113"/>
                    </a:ext>
                  </a:extLst>
                </a:gridCol>
                <a:gridCol w="222673">
                  <a:extLst>
                    <a:ext uri="{9D8B030D-6E8A-4147-A177-3AD203B41FA5}">
                      <a16:colId xmlns:a16="http://schemas.microsoft.com/office/drawing/2014/main" val="611037289"/>
                    </a:ext>
                  </a:extLst>
                </a:gridCol>
                <a:gridCol w="222673">
                  <a:extLst>
                    <a:ext uri="{9D8B030D-6E8A-4147-A177-3AD203B41FA5}">
                      <a16:colId xmlns:a16="http://schemas.microsoft.com/office/drawing/2014/main" val="1314724730"/>
                    </a:ext>
                  </a:extLst>
                </a:gridCol>
                <a:gridCol w="222673">
                  <a:extLst>
                    <a:ext uri="{9D8B030D-6E8A-4147-A177-3AD203B41FA5}">
                      <a16:colId xmlns:a16="http://schemas.microsoft.com/office/drawing/2014/main" val="1063412941"/>
                    </a:ext>
                  </a:extLst>
                </a:gridCol>
                <a:gridCol w="222673">
                  <a:extLst>
                    <a:ext uri="{9D8B030D-6E8A-4147-A177-3AD203B41FA5}">
                      <a16:colId xmlns:a16="http://schemas.microsoft.com/office/drawing/2014/main" val="2128967431"/>
                    </a:ext>
                  </a:extLst>
                </a:gridCol>
                <a:gridCol w="222673">
                  <a:extLst>
                    <a:ext uri="{9D8B030D-6E8A-4147-A177-3AD203B41FA5}">
                      <a16:colId xmlns:a16="http://schemas.microsoft.com/office/drawing/2014/main" val="3856296287"/>
                    </a:ext>
                  </a:extLst>
                </a:gridCol>
                <a:gridCol w="222673">
                  <a:extLst>
                    <a:ext uri="{9D8B030D-6E8A-4147-A177-3AD203B41FA5}">
                      <a16:colId xmlns:a16="http://schemas.microsoft.com/office/drawing/2014/main" val="1211140383"/>
                    </a:ext>
                  </a:extLst>
                </a:gridCol>
                <a:gridCol w="222673">
                  <a:extLst>
                    <a:ext uri="{9D8B030D-6E8A-4147-A177-3AD203B41FA5}">
                      <a16:colId xmlns:a16="http://schemas.microsoft.com/office/drawing/2014/main" val="1667789038"/>
                    </a:ext>
                  </a:extLst>
                </a:gridCol>
                <a:gridCol w="222673">
                  <a:extLst>
                    <a:ext uri="{9D8B030D-6E8A-4147-A177-3AD203B41FA5}">
                      <a16:colId xmlns:a16="http://schemas.microsoft.com/office/drawing/2014/main" val="2234346110"/>
                    </a:ext>
                  </a:extLst>
                </a:gridCol>
                <a:gridCol w="222673">
                  <a:extLst>
                    <a:ext uri="{9D8B030D-6E8A-4147-A177-3AD203B41FA5}">
                      <a16:colId xmlns:a16="http://schemas.microsoft.com/office/drawing/2014/main" val="2751281257"/>
                    </a:ext>
                  </a:extLst>
                </a:gridCol>
                <a:gridCol w="222673">
                  <a:extLst>
                    <a:ext uri="{9D8B030D-6E8A-4147-A177-3AD203B41FA5}">
                      <a16:colId xmlns:a16="http://schemas.microsoft.com/office/drawing/2014/main" val="3313984866"/>
                    </a:ext>
                  </a:extLst>
                </a:gridCol>
                <a:gridCol w="222673">
                  <a:extLst>
                    <a:ext uri="{9D8B030D-6E8A-4147-A177-3AD203B41FA5}">
                      <a16:colId xmlns:a16="http://schemas.microsoft.com/office/drawing/2014/main" val="3466030016"/>
                    </a:ext>
                  </a:extLst>
                </a:gridCol>
                <a:gridCol w="222673">
                  <a:extLst>
                    <a:ext uri="{9D8B030D-6E8A-4147-A177-3AD203B41FA5}">
                      <a16:colId xmlns:a16="http://schemas.microsoft.com/office/drawing/2014/main" val="838762780"/>
                    </a:ext>
                  </a:extLst>
                </a:gridCol>
                <a:gridCol w="222673">
                  <a:extLst>
                    <a:ext uri="{9D8B030D-6E8A-4147-A177-3AD203B41FA5}">
                      <a16:colId xmlns:a16="http://schemas.microsoft.com/office/drawing/2014/main" val="3577312344"/>
                    </a:ext>
                  </a:extLst>
                </a:gridCol>
                <a:gridCol w="222673">
                  <a:extLst>
                    <a:ext uri="{9D8B030D-6E8A-4147-A177-3AD203B41FA5}">
                      <a16:colId xmlns:a16="http://schemas.microsoft.com/office/drawing/2014/main" val="3043893460"/>
                    </a:ext>
                  </a:extLst>
                </a:gridCol>
                <a:gridCol w="222673">
                  <a:extLst>
                    <a:ext uri="{9D8B030D-6E8A-4147-A177-3AD203B41FA5}">
                      <a16:colId xmlns:a16="http://schemas.microsoft.com/office/drawing/2014/main" val="2965629206"/>
                    </a:ext>
                  </a:extLst>
                </a:gridCol>
                <a:gridCol w="222673">
                  <a:extLst>
                    <a:ext uri="{9D8B030D-6E8A-4147-A177-3AD203B41FA5}">
                      <a16:colId xmlns:a16="http://schemas.microsoft.com/office/drawing/2014/main" val="1605779127"/>
                    </a:ext>
                  </a:extLst>
                </a:gridCol>
                <a:gridCol w="222673">
                  <a:extLst>
                    <a:ext uri="{9D8B030D-6E8A-4147-A177-3AD203B41FA5}">
                      <a16:colId xmlns:a16="http://schemas.microsoft.com/office/drawing/2014/main" val="2467517963"/>
                    </a:ext>
                  </a:extLst>
                </a:gridCol>
                <a:gridCol w="1249450">
                  <a:extLst>
                    <a:ext uri="{9D8B030D-6E8A-4147-A177-3AD203B41FA5}">
                      <a16:colId xmlns:a16="http://schemas.microsoft.com/office/drawing/2014/main" val="1336494015"/>
                    </a:ext>
                  </a:extLst>
                </a:gridCol>
              </a:tblGrid>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Concept</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Name</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Numbering</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436285"/>
                  </a:ext>
                </a:extLst>
              </a:tr>
              <a:tr h="178733">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Course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Bilateral Breast w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Sessions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2331932971"/>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603891"/>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603262730"/>
                  </a:ext>
                </a:extLst>
              </a:tr>
              <a:tr h="178733">
                <a:tc rowSpan="3">
                  <a:txBody>
                    <a:bodyPr/>
                    <a:lstStyle/>
                    <a:p>
                      <a:pPr algn="ctr" fontAlgn="ctr">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Plans</a:t>
                      </a:r>
                      <a:br>
                        <a:rPr lang="en-US" sz="800" b="0" i="0" u="none" strike="noStrike">
                          <a:solidFill>
                            <a:srgbClr val="000000"/>
                          </a:solidFill>
                          <a:effectLst/>
                          <a:latin typeface="Verdana" panose="020B0604030504040204" pitchFamily="34" charset="0"/>
                          <a:ea typeface="Verdana" panose="020B0604030504040204" pitchFamily="34" charset="0"/>
                        </a:rPr>
                      </a:br>
                      <a:r>
                        <a:rPr lang="en-US" sz="800" b="0" i="0" u="none" strike="noStrike">
                          <a:solidFill>
                            <a:srgbClr val="000000"/>
                          </a:solidFill>
                          <a:effectLst/>
                          <a:latin typeface="Verdana" panose="020B0604030504040204" pitchFamily="34" charset="0"/>
                          <a:ea typeface="Verdana" panose="020B060403050404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8628647"/>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6274833"/>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77311984"/>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412176"/>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210691052"/>
                  </a:ext>
                </a:extLst>
              </a:tr>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3479073"/>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6960"/>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Right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269859896"/>
                  </a:ext>
                </a:extLst>
              </a:tr>
              <a:tr h="178733">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54802200"/>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954329" y="3371854"/>
            <a:ext cx="292524" cy="7952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954330" y="4776620"/>
            <a:ext cx="292524" cy="4335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stCxn id="3" idx="0"/>
            <a:endCxn id="8" idx="1"/>
          </p:cNvCxnSpPr>
          <p:nvPr/>
        </p:nvCxnSpPr>
        <p:spPr>
          <a:xfrm flipV="1">
            <a:off x="8100590" y="2568756"/>
            <a:ext cx="266333" cy="457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8100592" y="5210175"/>
            <a:ext cx="348315" cy="450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954328" y="3026358"/>
            <a:ext cx="292524" cy="2578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3771900"/>
            <a:ext cx="1738233" cy="1721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000" b="0" dirty="0">
                <a:solidFill>
                  <a:srgbClr val="000000"/>
                </a:solidFill>
                <a:latin typeface="Verdana" panose="020B0604030504040204" pitchFamily="34" charset="0"/>
                <a:ea typeface="Verdana" panose="020B0604030504040204" pitchFamily="34" charset="0"/>
              </a:rPr>
              <a:t>S</a:t>
            </a: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essionAndFractionNumbering.svg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8366923" y="2253285"/>
            <a:ext cx="2224218" cy="63094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endParaRPr kumimoji="0" lang="en-US" sz="5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Session Number: </a:t>
            </a:r>
            <a:r>
              <a:rPr lang="en-US" sz="1000" b="1" dirty="0">
                <a:latin typeface="Verdana" panose="020B0604030504040204" pitchFamily="34" charset="0"/>
                <a:ea typeface="Verdana" panose="020B0604030504040204" pitchFamily="34" charset="0"/>
              </a:rPr>
              <a:t>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5896" y="5384097"/>
            <a:ext cx="237201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15</a:t>
            </a: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5126846" y="5384097"/>
            <a:ext cx="2224218" cy="75405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20</a:t>
            </a:r>
            <a:endParaRPr kumimoji="0" lang="en-US"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5</a:t>
            </a:r>
          </a:p>
        </p:txBody>
      </p:sp>
    </p:spTree>
    <p:extLst>
      <p:ext uri="{BB962C8B-B14F-4D97-AF65-F5344CB8AC3E}">
        <p14:creationId xmlns:p14="http://schemas.microsoft.com/office/powerpoint/2010/main" val="362690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9C3A61-F4DD-E220-B8E9-0758F6DBF77F}"/>
              </a:ext>
            </a:extLst>
          </p:cNvPr>
          <p:cNvGraphicFramePr>
            <a:graphicFrameLocks noGrp="1"/>
          </p:cNvGraphicFramePr>
          <p:nvPr/>
        </p:nvGraphicFramePr>
        <p:xfrm>
          <a:off x="369113" y="2709939"/>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dirty="0">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dirty="0">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350966" y="3165359"/>
            <a:ext cx="327803" cy="8665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348093" y="4514618"/>
            <a:ext cx="327803" cy="531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endCxn id="8" idx="2"/>
          </p:cNvCxnSpPr>
          <p:nvPr/>
        </p:nvCxnSpPr>
        <p:spPr>
          <a:xfrm flipH="1" flipV="1">
            <a:off x="7111883" y="2320459"/>
            <a:ext cx="205208" cy="4742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7511995" y="5046452"/>
            <a:ext cx="330676" cy="3526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350966" y="2794686"/>
            <a:ext cx="327803" cy="2932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4023799"/>
            <a:ext cx="1078136" cy="14699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xyz.svg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5999774" y="1797239"/>
            <a:ext cx="2224218"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r>
              <a:rPr lang="en-US" sz="800" dirty="0">
                <a:latin typeface="Verdana" panose="020B0604030504040204" pitchFamily="34" charset="0"/>
                <a:ea typeface="Verdana" panose="020B0604030504040204" pitchFamily="34" charset="0"/>
              </a:rPr>
              <a:t>Session Number: 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8769" y="5369796"/>
            <a:ext cx="2224218"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Phase: 15</a:t>
            </a:r>
          </a:p>
          <a:p>
            <a:r>
              <a:rPr lang="en-US" sz="800" dirty="0">
                <a:latin typeface="Verdana" panose="020B0604030504040204" pitchFamily="34" charset="0"/>
                <a:ea typeface="Verdana" panose="020B0604030504040204" pitchFamily="34" charset="0"/>
              </a:rPr>
              <a:t>Fraction Number in Plan:   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4563552" y="5565435"/>
            <a:ext cx="2224218" cy="69249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800" dirty="0">
                <a:latin typeface="Verdana" panose="020B0604030504040204" pitchFamily="34" charset="0"/>
                <a:ea typeface="Verdana" panose="020B0604030504040204" pitchFamily="34" charset="0"/>
              </a:rPr>
              <a:t>Fraction Number in Phase: 20</a:t>
            </a:r>
            <a:endPar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Plan:   5</a:t>
            </a:r>
          </a:p>
        </p:txBody>
      </p:sp>
    </p:spTree>
    <p:extLst>
      <p:ext uri="{BB962C8B-B14F-4D97-AF65-F5344CB8AC3E}">
        <p14:creationId xmlns:p14="http://schemas.microsoft.com/office/powerpoint/2010/main" val="266356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14491</TotalTime>
  <Words>7801</Words>
  <Application>Microsoft Office PowerPoint</Application>
  <PresentationFormat>Widescreen</PresentationFormat>
  <Paragraphs>2163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227</cp:revision>
  <cp:lastPrinted>2017-12-27T18:27:04Z</cp:lastPrinted>
  <dcterms:created xsi:type="dcterms:W3CDTF">2021-01-25T17:16:13Z</dcterms:created>
  <dcterms:modified xsi:type="dcterms:W3CDTF">2024-04-22T19:04:36Z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