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0" r:id="rId5"/>
    <p:sldId id="568" r:id="rId6"/>
    <p:sldId id="581" r:id="rId7"/>
    <p:sldId id="582" r:id="rId8"/>
    <p:sldId id="578" r:id="rId9"/>
    <p:sldId id="575" r:id="rId10"/>
    <p:sldId id="579" r:id="rId11"/>
    <p:sldId id="576" r:id="rId12"/>
    <p:sldId id="577"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68"/>
            <p14:sldId id="581"/>
            <p14:sldId id="582"/>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05" d="100"/>
          <a:sy n="105" d="100"/>
        </p:scale>
        <p:origin x="114" y="30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2/23/2022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2/23/2022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23/02/2022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23/02/2022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6185" y="293073"/>
            <a:ext cx="11131407" cy="667465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50979" y="5855257"/>
            <a:ext cx="3284049" cy="167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025939"/>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4916538"/>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1927595"/>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87778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028755" y="4884500"/>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795485"/>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1"/>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5513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735153" y="5839421"/>
            <a:ext cx="810056" cy="1583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097161"/>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355363"/>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423177" y="2348284"/>
            <a:ext cx="4821692" cy="4197740"/>
          </a:xfrm>
          <a:prstGeom prst="bentConnector3">
            <a:avLst>
              <a:gd name="adj1" fmla="val -44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258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13490</TotalTime>
  <Words>6861</Words>
  <Application>Microsoft Office PowerPoint</Application>
  <PresentationFormat>Widescreen</PresentationFormat>
  <Paragraphs>1516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151</cp:revision>
  <cp:lastPrinted>2017-12-27T18:27:04Z</cp:lastPrinted>
  <dcterms:created xsi:type="dcterms:W3CDTF">2021-01-25T17:16:13Z</dcterms:created>
  <dcterms:modified xsi:type="dcterms:W3CDTF">2022-02-23T14:58:18Z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