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24" d="100"/>
          <a:sy n="124" d="100"/>
        </p:scale>
        <p:origin x="498" y="9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4/6/2023</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4/6/2023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06/04/2023</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06/04/2023</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72162" y="318587"/>
            <a:ext cx="12923520" cy="11592261"/>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250468" y="508894"/>
            <a:ext cx="3096103" cy="355481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260654" y="8261365"/>
            <a:ext cx="3096103" cy="3556679"/>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250468" y="4452879"/>
            <a:ext cx="3096103" cy="365350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2" y="416419"/>
            <a:ext cx="5610433" cy="4117115"/>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4635672"/>
            <a:ext cx="3105463" cy="33085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600264" y="2580563"/>
            <a:ext cx="65831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356757" y="9780990"/>
            <a:ext cx="2716127" cy="25871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52" idx="1"/>
            <a:endCxn id="64" idx="2"/>
          </p:cNvCxnSpPr>
          <p:nvPr/>
        </p:nvCxnSpPr>
        <p:spPr>
          <a:xfrm flipH="1" flipV="1">
            <a:off x="7596551" y="2178466"/>
            <a:ext cx="1469044" cy="411150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p:cNvCxnSpPr>
          <p:nvPr/>
        </p:nvCxnSpPr>
        <p:spPr>
          <a:xfrm flipV="1">
            <a:off x="6346320" y="2171446"/>
            <a:ext cx="533377" cy="28577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endCxn id="64" idx="1"/>
          </p:cNvCxnSpPr>
          <p:nvPr/>
        </p:nvCxnSpPr>
        <p:spPr>
          <a:xfrm flipV="1">
            <a:off x="6346320" y="1609080"/>
            <a:ext cx="499568" cy="34377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72884" y="8051034"/>
            <a:ext cx="3096103" cy="34599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67312" y="2171446"/>
            <a:ext cx="619558" cy="609583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47986" y="1982202"/>
            <a:ext cx="633621"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733639" y="9389907"/>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61894" y="2097810"/>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5287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630865" y="2939358"/>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6998097" y="10570123"/>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Apr 06,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486437" y="7510100"/>
            <a:ext cx="3105751" cy="348864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486437" y="3863171"/>
            <a:ext cx="3096103" cy="35610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flipV="1">
            <a:off x="6346571" y="6279631"/>
            <a:ext cx="2719024" cy="1034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697205" y="5876449"/>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6661072" y="11135152"/>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609666" y="449735"/>
            <a:ext cx="4236222" cy="657498"/>
          </a:xfrm>
          <a:prstGeom prst="bentConnector3">
            <a:avLst>
              <a:gd name="adj1" fmla="val 9092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79772" y="182478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528744" y="8174378"/>
            <a:ext cx="797338" cy="50785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528744" y="436361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19314" y="2171446"/>
            <a:ext cx="4473291" cy="2210884"/>
          </a:xfrm>
          <a:prstGeom prst="bentConnector3">
            <a:avLst>
              <a:gd name="adj1" fmla="val 9987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1986568" y="2815864"/>
            <a:ext cx="6000257" cy="4718664"/>
          </a:xfrm>
          <a:prstGeom prst="bentConnector3">
            <a:avLst>
              <a:gd name="adj1" fmla="val -1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525379"/>
            <a:ext cx="3105463" cy="392750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b="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b="0" kern="0" dirty="0">
                <a:solidFill>
                  <a:srgbClr val="C00000"/>
                </a:solidFill>
                <a:latin typeface="Verdana" panose="020B0604030504040204" pitchFamily="34" charset="0"/>
                <a:ea typeface="Verdana" panose="020B0604030504040204" pitchFamily="34" charset="0"/>
              </a:rPr>
              <a:t> &gt;</a:t>
            </a:r>
            <a:endParaRPr kumimoji="0" lang="en-CH" sz="800" b="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rPr>
              <a:t>Start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608157" y="6291682"/>
            <a:ext cx="64231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616904" y="9816425"/>
            <a:ext cx="64167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389984" y="5703697"/>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645335" y="92348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486437" y="401182"/>
            <a:ext cx="3096103" cy="337588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p:txBody>
      </p:sp>
      <p:sp>
        <p:nvSpPr>
          <p:cNvPr id="111" name="TextBox 110">
            <a:extLst>
              <a:ext uri="{FF2B5EF4-FFF2-40B4-BE49-F238E27FC236}">
                <a16:creationId xmlns:a16="http://schemas.microsoft.com/office/drawing/2014/main" id="{ECFC1674-5AEF-41C3-BAEC-070F327E8DBF}"/>
              </a:ext>
            </a:extLst>
          </p:cNvPr>
          <p:cNvSpPr txBox="1"/>
          <p:nvPr/>
        </p:nvSpPr>
        <p:spPr>
          <a:xfrm>
            <a:off x="5761500" y="82422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TextBox 109">
            <a:extLst>
              <a:ext uri="{FF2B5EF4-FFF2-40B4-BE49-F238E27FC236}">
                <a16:creationId xmlns:a16="http://schemas.microsoft.com/office/drawing/2014/main" id="{9A8CE246-3D2B-4888-BDFC-FDEC170DAB16}"/>
              </a:ext>
            </a:extLst>
          </p:cNvPr>
          <p:cNvSpPr txBox="1"/>
          <p:nvPr/>
        </p:nvSpPr>
        <p:spPr>
          <a:xfrm>
            <a:off x="5768782" y="489892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14267</TotalTime>
  <Words>6690</Words>
  <Application>Microsoft Office PowerPoint</Application>
  <PresentationFormat>Widescreen</PresentationFormat>
  <Paragraphs>1472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204</cp:revision>
  <cp:lastPrinted>2017-12-27T18:27:04Z</cp:lastPrinted>
  <dcterms:created xsi:type="dcterms:W3CDTF">2021-01-25T17:16:13Z</dcterms:created>
  <dcterms:modified xsi:type="dcterms:W3CDTF">2023-04-06T14:13:08Z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