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QI Core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079636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079636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QI Core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CQL</a:t>
            </a:r>
          </a:p>
          <a:p>
            <a:pPr algn="ctr"/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b="1" dirty="0"/>
              <a:t>DEQM (Reporting) IG   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b="1" dirty="0"/>
              <a:t>   Quality Measure IG       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FHIR</a:t>
            </a:r>
          </a:p>
          <a:p>
            <a:pPr algn="ctr"/>
            <a:endParaRPr lang="en-US" sz="12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10796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360719" y="110156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Measure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03576" y="1899559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44451" y="1881518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572670"/>
            <a:ext cx="2025650" cy="51590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51337" y="2642584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374335" y="2961352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297732" y="3383585"/>
            <a:ext cx="127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MeasureReport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62020" y="2262347"/>
            <a:ext cx="1481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Providers</a:t>
            </a:r>
          </a:p>
          <a:p>
            <a:r>
              <a:rPr lang="en-US" sz="1100" dirty="0"/>
              <a:t>Patients</a:t>
            </a:r>
          </a:p>
          <a:p>
            <a:r>
              <a:rPr lang="en-US" sz="1100" dirty="0"/>
              <a:t>Care Givers</a:t>
            </a:r>
          </a:p>
          <a:p>
            <a:r>
              <a:rPr lang="en-US" sz="1100" dirty="0"/>
              <a:t>Clinical Systems</a:t>
            </a:r>
          </a:p>
          <a:p>
            <a:r>
              <a:rPr lang="en-US" sz="1100" dirty="0"/>
              <a:t>Patient Engagement</a:t>
            </a:r>
          </a:p>
          <a:p>
            <a:r>
              <a:rPr lang="en-US" sz="1100" dirty="0"/>
              <a:t>Healthcare Systems</a:t>
            </a:r>
          </a:p>
          <a:p>
            <a:r>
              <a:rPr lang="en-US" sz="1100" dirty="0"/>
              <a:t>Labs and Imaging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480305" y="2244402"/>
            <a:ext cx="16128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Aggregators</a:t>
            </a:r>
          </a:p>
          <a:p>
            <a:r>
              <a:rPr lang="en-US" sz="1100" dirty="0"/>
              <a:t>Payers</a:t>
            </a:r>
          </a:p>
          <a:p>
            <a:r>
              <a:rPr lang="en-US" sz="1100" dirty="0"/>
              <a:t>Health Information Exchanges</a:t>
            </a:r>
          </a:p>
          <a:p>
            <a:r>
              <a:rPr lang="en-US" sz="1100" dirty="0"/>
              <a:t>Public Health Agencies</a:t>
            </a:r>
          </a:p>
          <a:p>
            <a:r>
              <a:rPr lang="en-US" sz="1100" dirty="0"/>
              <a:t>Quality Data Submitters</a:t>
            </a:r>
          </a:p>
          <a:p>
            <a:r>
              <a:rPr lang="en-US" sz="1100" dirty="0"/>
              <a:t>Population Health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01687"/>
            <a:ext cx="4795834" cy="1018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3754831" y="4168466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464177" y="3971527"/>
            <a:ext cx="196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Agencies</a:t>
            </a:r>
          </a:p>
          <a:p>
            <a:r>
              <a:rPr lang="en-US" sz="1100" dirty="0"/>
              <a:t>Government Agencies</a:t>
            </a:r>
          </a:p>
          <a:p>
            <a:r>
              <a:rPr lang="en-US" sz="1100" dirty="0"/>
              <a:t>Industry Consortiums</a:t>
            </a:r>
          </a:p>
          <a:p>
            <a:r>
              <a:rPr lang="en-US" sz="1100" dirty="0"/>
              <a:t>Clinical Professional Societies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EC97916C-151B-4B97-8506-66160D311D61}"/>
              </a:ext>
            </a:extLst>
          </p:cNvPr>
          <p:cNvSpPr/>
          <p:nvPr/>
        </p:nvSpPr>
        <p:spPr>
          <a:xfrm>
            <a:off x="1873954" y="2961352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6841A2-BD86-4350-B8DC-6995BB434C67}"/>
              </a:ext>
            </a:extLst>
          </p:cNvPr>
          <p:cNvSpPr txBox="1"/>
          <p:nvPr/>
        </p:nvSpPr>
        <p:spPr>
          <a:xfrm>
            <a:off x="1797351" y="3383911"/>
            <a:ext cx="128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</a:t>
            </a:r>
          </a:p>
        </p:txBody>
      </p:sp>
    </p:spTree>
    <p:extLst>
      <p:ext uri="{BB962C8B-B14F-4D97-AF65-F5344CB8AC3E}">
        <p14:creationId xmlns:p14="http://schemas.microsoft.com/office/powerpoint/2010/main" val="95699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DEQM/HEDIS/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146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38</cp:revision>
  <dcterms:created xsi:type="dcterms:W3CDTF">2019-02-28T17:19:41Z</dcterms:created>
  <dcterms:modified xsi:type="dcterms:W3CDTF">2019-07-01T03:05:03Z</dcterms:modified>
</cp:coreProperties>
</file>