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QI Core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(Reporting)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95674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Providers</a:t>
            </a:r>
          </a:p>
          <a:p>
            <a:r>
              <a:rPr lang="en-US" sz="1200" dirty="0"/>
              <a:t>Patients</a:t>
            </a:r>
          </a:p>
          <a:p>
            <a:r>
              <a:rPr lang="en-US" sz="1200" dirty="0"/>
              <a:t>Care Givers</a:t>
            </a:r>
          </a:p>
          <a:p>
            <a:r>
              <a:rPr lang="en-US" sz="1200" dirty="0"/>
              <a:t>Clinical Systems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512055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Aggregators</a:t>
            </a:r>
          </a:p>
          <a:p>
            <a:r>
              <a:rPr lang="en-US" sz="1200" dirty="0"/>
              <a:t>Payers</a:t>
            </a:r>
          </a:p>
          <a:p>
            <a:r>
              <a:rPr lang="en-US" sz="1200" dirty="0"/>
              <a:t>HIEs</a:t>
            </a:r>
          </a:p>
          <a:p>
            <a:r>
              <a:rPr lang="en-US" sz="1200" dirty="0"/>
              <a:t>Health Agencies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Agencies</a:t>
            </a:r>
          </a:p>
          <a:p>
            <a:r>
              <a:rPr lang="en-US" sz="1200" dirty="0"/>
              <a:t>Government Agencies</a:t>
            </a:r>
          </a:p>
          <a:p>
            <a:r>
              <a:rPr lang="en-US" sz="1200" dirty="0"/>
              <a:t>Industry Consortiums</a:t>
            </a:r>
          </a:p>
          <a:p>
            <a:r>
              <a:rPr lang="en-US" sz="1200" dirty="0"/>
              <a:t>Clinical Societies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156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25</cp:revision>
  <dcterms:created xsi:type="dcterms:W3CDTF">2019-02-28T17:19:41Z</dcterms:created>
  <dcterms:modified xsi:type="dcterms:W3CDTF">2019-03-06T02:22:22Z</dcterms:modified>
</cp:coreProperties>
</file>