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1793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Quality Improvement Ecosystem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636900" y="279668"/>
            <a:ext cx="8647191" cy="6304809"/>
            <a:chOff x="636900" y="303731"/>
            <a:chExt cx="8647191" cy="63048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202632"/>
              <a:chOff x="898793" y="1396943"/>
              <a:chExt cx="7056337" cy="5202632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62599" y="1417395"/>
                <a:ext cx="2124267" cy="1826863"/>
                <a:chOff x="3716772" y="1707156"/>
                <a:chExt cx="2124267" cy="182686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16772" y="2390108"/>
                  <a:ext cx="2124267" cy="1143911"/>
                  <a:chOff x="2218445" y="600375"/>
                  <a:chExt cx="2848292" cy="152521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1025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GUIDELINES </a:t>
                    </a:r>
                  </a:p>
                  <a:p>
                    <a:pPr algn="ctr"/>
                    <a:r>
                      <a:rPr lang="en-US" sz="1400" b="1" dirty="0"/>
                      <a:t>(Professional Societies, CDC, etc.)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18445" y="151003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423270"/>
                <a:ext cx="2079472" cy="1528529"/>
                <a:chOff x="5982855" y="1849632"/>
                <a:chExt cx="2079472" cy="1528529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7" y="1961295"/>
                  <a:ext cx="1339480" cy="1416866"/>
                  <a:chOff x="-103281" y="547239"/>
                  <a:chExt cx="2287408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1" y="547239"/>
                    <a:ext cx="1893233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E1766EA-3FD6-884A-9E04-21556AF66341}"/>
                    </a:ext>
                  </a:extLst>
                </p:cNvPr>
                <p:cNvSpPr/>
                <p:nvPr/>
              </p:nvSpPr>
              <p:spPr>
                <a:xfrm>
                  <a:off x="6103279" y="1849632"/>
                  <a:ext cx="1949938" cy="1523091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07927" y="4675919"/>
                <a:ext cx="2326668" cy="1923656"/>
                <a:chOff x="4870752" y="3907081"/>
                <a:chExt cx="2326668" cy="192365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BDEEA5-E908-3D40-AC4D-8834BA8B4896}"/>
                    </a:ext>
                  </a:extLst>
                </p:cNvPr>
                <p:cNvSpPr/>
                <p:nvPr/>
              </p:nvSpPr>
              <p:spPr>
                <a:xfrm>
                  <a:off x="4870752" y="3907081"/>
                  <a:ext cx="1963747" cy="192365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940724" y="3290240"/>
              <a:ext cx="1097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72069-A5D3-4B77-A2AF-B9D2F201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9178"/>
            <a:ext cx="8650974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9535</TotalTime>
  <Words>173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Floyd Eisenberg</cp:lastModifiedBy>
  <cp:revision>58</cp:revision>
  <dcterms:created xsi:type="dcterms:W3CDTF">2016-02-12T21:09:18Z</dcterms:created>
  <dcterms:modified xsi:type="dcterms:W3CDTF">2019-03-04T17:52:33Z</dcterms:modified>
</cp:coreProperties>
</file>