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BBA1"/>
    <a:srgbClr val="A2D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A89FBB-50CF-45A0-806D-C7E175869806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F4770AF3-FB2D-4E23-83DA-18089821C48A}">
      <dgm:prSet phldrT="[Text]"/>
      <dgm:spPr/>
      <dgm:t>
        <a:bodyPr/>
        <a:lstStyle/>
        <a:p>
          <a:r>
            <a:rPr lang="en-US" dirty="0"/>
            <a:t>Computable</a:t>
          </a:r>
        </a:p>
      </dgm:t>
    </dgm:pt>
    <dgm:pt modelId="{A06437CC-F956-424E-BD78-96785BE2CAF2}" type="parTrans" cxnId="{32A08831-8429-4DF3-90A3-4E217F8C071D}">
      <dgm:prSet/>
      <dgm:spPr/>
      <dgm:t>
        <a:bodyPr/>
        <a:lstStyle/>
        <a:p>
          <a:endParaRPr lang="en-US"/>
        </a:p>
      </dgm:t>
    </dgm:pt>
    <dgm:pt modelId="{D2C2C0B9-1D9D-42B2-8C68-18142F503822}" type="sibTrans" cxnId="{32A08831-8429-4DF3-90A3-4E217F8C071D}">
      <dgm:prSet/>
      <dgm:spPr/>
      <dgm:t>
        <a:bodyPr/>
        <a:lstStyle/>
        <a:p>
          <a:endParaRPr lang="en-US"/>
        </a:p>
      </dgm:t>
    </dgm:pt>
    <dgm:pt modelId="{297A35A7-190C-496D-8CD6-1A86EBFB479E}">
      <dgm:prSet phldrT="[Text]"/>
      <dgm:spPr/>
      <dgm:t>
        <a:bodyPr/>
        <a:lstStyle/>
        <a:p>
          <a:r>
            <a:rPr lang="en-US" dirty="0"/>
            <a:t>Publishable</a:t>
          </a:r>
        </a:p>
      </dgm:t>
    </dgm:pt>
    <dgm:pt modelId="{41B481A6-218C-4641-9D5C-FACAA1AFA325}" type="parTrans" cxnId="{1930F271-8DD8-47A0-A9BC-EE08745209D9}">
      <dgm:prSet/>
      <dgm:spPr/>
      <dgm:t>
        <a:bodyPr/>
        <a:lstStyle/>
        <a:p>
          <a:endParaRPr lang="en-US"/>
        </a:p>
      </dgm:t>
    </dgm:pt>
    <dgm:pt modelId="{9166C294-CF31-435A-BF7E-F80166FE5DE0}" type="sibTrans" cxnId="{1930F271-8DD8-47A0-A9BC-EE08745209D9}">
      <dgm:prSet/>
      <dgm:spPr/>
      <dgm:t>
        <a:bodyPr/>
        <a:lstStyle/>
        <a:p>
          <a:endParaRPr lang="en-US"/>
        </a:p>
      </dgm:t>
    </dgm:pt>
    <dgm:pt modelId="{804C48E7-EDD9-494D-8769-7C52DAAF6E35}">
      <dgm:prSet phldrT="[Text]"/>
      <dgm:spPr/>
      <dgm:t>
        <a:bodyPr/>
        <a:lstStyle/>
        <a:p>
          <a:r>
            <a:rPr lang="en-US" dirty="0"/>
            <a:t>Executable</a:t>
          </a:r>
        </a:p>
      </dgm:t>
    </dgm:pt>
    <dgm:pt modelId="{1CEC6526-ACED-4847-BD5B-63C8146C548D}" type="parTrans" cxnId="{650D6FC9-40F9-4822-9E91-38C44C8B6EC4}">
      <dgm:prSet/>
      <dgm:spPr/>
      <dgm:t>
        <a:bodyPr/>
        <a:lstStyle/>
        <a:p>
          <a:endParaRPr lang="en-US"/>
        </a:p>
      </dgm:t>
    </dgm:pt>
    <dgm:pt modelId="{66FC4AB6-1672-4A03-8F7E-4F6F901257AE}" type="sibTrans" cxnId="{650D6FC9-40F9-4822-9E91-38C44C8B6EC4}">
      <dgm:prSet/>
      <dgm:spPr/>
      <dgm:t>
        <a:bodyPr/>
        <a:lstStyle/>
        <a:p>
          <a:endParaRPr lang="en-US"/>
        </a:p>
      </dgm:t>
    </dgm:pt>
    <dgm:pt modelId="{5B7BE838-35FC-4628-ACDD-BC816720A694}">
      <dgm:prSet phldrT="[Text]"/>
      <dgm:spPr/>
      <dgm:t>
        <a:bodyPr/>
        <a:lstStyle/>
        <a:p>
          <a:r>
            <a:rPr lang="en-US" dirty="0"/>
            <a:t>Shareable</a:t>
          </a:r>
        </a:p>
      </dgm:t>
    </dgm:pt>
    <dgm:pt modelId="{8E32B1DF-9665-4904-AE1B-938B97638070}" type="parTrans" cxnId="{CA523C85-12A3-498B-8865-812DACF76109}">
      <dgm:prSet/>
      <dgm:spPr/>
      <dgm:t>
        <a:bodyPr/>
        <a:lstStyle/>
        <a:p>
          <a:endParaRPr lang="en-US"/>
        </a:p>
      </dgm:t>
    </dgm:pt>
    <dgm:pt modelId="{3326B729-C4AD-4408-8578-A10E521E23CE}" type="sibTrans" cxnId="{CA523C85-12A3-498B-8865-812DACF76109}">
      <dgm:prSet/>
      <dgm:spPr/>
      <dgm:t>
        <a:bodyPr/>
        <a:lstStyle/>
        <a:p>
          <a:endParaRPr lang="en-US"/>
        </a:p>
      </dgm:t>
    </dgm:pt>
    <dgm:pt modelId="{22100B35-1E1D-4629-AA02-EE5A02706EA8}" type="pres">
      <dgm:prSet presAssocID="{41A89FBB-50CF-45A0-806D-C7E175869806}" presName="compositeShape" presStyleCnt="0">
        <dgm:presLayoutVars>
          <dgm:chMax val="7"/>
          <dgm:dir/>
          <dgm:resizeHandles val="exact"/>
        </dgm:presLayoutVars>
      </dgm:prSet>
      <dgm:spPr/>
    </dgm:pt>
    <dgm:pt modelId="{B19D0804-03DD-48F9-BCDC-7BC6CF9988DD}" type="pres">
      <dgm:prSet presAssocID="{F4770AF3-FB2D-4E23-83DA-18089821C48A}" presName="circ1" presStyleLbl="vennNode1" presStyleIdx="0" presStyleCnt="4"/>
      <dgm:spPr/>
    </dgm:pt>
    <dgm:pt modelId="{13FB630C-4907-45B1-8B3B-A269215303E7}" type="pres">
      <dgm:prSet presAssocID="{F4770AF3-FB2D-4E23-83DA-18089821C48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EC2B063-AEB2-4BED-9C35-3422E5042BA2}" type="pres">
      <dgm:prSet presAssocID="{297A35A7-190C-496D-8CD6-1A86EBFB479E}" presName="circ2" presStyleLbl="vennNode1" presStyleIdx="1" presStyleCnt="4"/>
      <dgm:spPr/>
    </dgm:pt>
    <dgm:pt modelId="{9C4E32D0-8E21-4DFB-8167-FB74B3579B27}" type="pres">
      <dgm:prSet presAssocID="{297A35A7-190C-496D-8CD6-1A86EBFB479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68DCAA7-F045-4C66-9F17-FC32EA40309F}" type="pres">
      <dgm:prSet presAssocID="{804C48E7-EDD9-494D-8769-7C52DAAF6E35}" presName="circ3" presStyleLbl="vennNode1" presStyleIdx="2" presStyleCnt="4"/>
      <dgm:spPr/>
    </dgm:pt>
    <dgm:pt modelId="{222E2446-964B-4F57-9293-5053A0514161}" type="pres">
      <dgm:prSet presAssocID="{804C48E7-EDD9-494D-8769-7C52DAAF6E3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BB61CB3-1DB3-4346-9631-0E4C4B5E56D4}" type="pres">
      <dgm:prSet presAssocID="{5B7BE838-35FC-4628-ACDD-BC816720A694}" presName="circ4" presStyleLbl="vennNode1" presStyleIdx="3" presStyleCnt="4"/>
      <dgm:spPr/>
    </dgm:pt>
    <dgm:pt modelId="{4171F5C8-29E4-4398-8B05-DDA1FE70436F}" type="pres">
      <dgm:prSet presAssocID="{5B7BE838-35FC-4628-ACDD-BC816720A694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2A08831-8429-4DF3-90A3-4E217F8C071D}" srcId="{41A89FBB-50CF-45A0-806D-C7E175869806}" destId="{F4770AF3-FB2D-4E23-83DA-18089821C48A}" srcOrd="0" destOrd="0" parTransId="{A06437CC-F956-424E-BD78-96785BE2CAF2}" sibTransId="{D2C2C0B9-1D9D-42B2-8C68-18142F503822}"/>
    <dgm:cxn modelId="{D2186A45-EA05-43F2-87CF-0EE26E43794C}" type="presOf" srcId="{41A89FBB-50CF-45A0-806D-C7E175869806}" destId="{22100B35-1E1D-4629-AA02-EE5A02706EA8}" srcOrd="0" destOrd="0" presId="urn:microsoft.com/office/officeart/2005/8/layout/venn1"/>
    <dgm:cxn modelId="{C3DE0A4A-CB7C-46FC-883B-8637ECCD21A5}" type="presOf" srcId="{297A35A7-190C-496D-8CD6-1A86EBFB479E}" destId="{9C4E32D0-8E21-4DFB-8167-FB74B3579B27}" srcOrd="1" destOrd="0" presId="urn:microsoft.com/office/officeart/2005/8/layout/venn1"/>
    <dgm:cxn modelId="{B7DC1B71-1AC8-4CE0-9F58-9F679FAC90AE}" type="presOf" srcId="{F4770AF3-FB2D-4E23-83DA-18089821C48A}" destId="{B19D0804-03DD-48F9-BCDC-7BC6CF9988DD}" srcOrd="1" destOrd="0" presId="urn:microsoft.com/office/officeart/2005/8/layout/venn1"/>
    <dgm:cxn modelId="{1930F271-8DD8-47A0-A9BC-EE08745209D9}" srcId="{41A89FBB-50CF-45A0-806D-C7E175869806}" destId="{297A35A7-190C-496D-8CD6-1A86EBFB479E}" srcOrd="1" destOrd="0" parTransId="{41B481A6-218C-4641-9D5C-FACAA1AFA325}" sibTransId="{9166C294-CF31-435A-BF7E-F80166FE5DE0}"/>
    <dgm:cxn modelId="{002DAD7E-056A-4A97-9B50-1C4E565C8836}" type="presOf" srcId="{297A35A7-190C-496D-8CD6-1A86EBFB479E}" destId="{AEC2B063-AEB2-4BED-9C35-3422E5042BA2}" srcOrd="0" destOrd="0" presId="urn:microsoft.com/office/officeart/2005/8/layout/venn1"/>
    <dgm:cxn modelId="{CA523C85-12A3-498B-8865-812DACF76109}" srcId="{41A89FBB-50CF-45A0-806D-C7E175869806}" destId="{5B7BE838-35FC-4628-ACDD-BC816720A694}" srcOrd="3" destOrd="0" parTransId="{8E32B1DF-9665-4904-AE1B-938B97638070}" sibTransId="{3326B729-C4AD-4408-8578-A10E521E23CE}"/>
    <dgm:cxn modelId="{AB3C7AA1-69C0-42B0-8CA0-DDFA04537D91}" type="presOf" srcId="{5B7BE838-35FC-4628-ACDD-BC816720A694}" destId="{1BB61CB3-1DB3-4346-9631-0E4C4B5E56D4}" srcOrd="0" destOrd="0" presId="urn:microsoft.com/office/officeart/2005/8/layout/venn1"/>
    <dgm:cxn modelId="{3D1235B1-26D1-4D19-B297-A3141E6C3C36}" type="presOf" srcId="{804C48E7-EDD9-494D-8769-7C52DAAF6E35}" destId="{168DCAA7-F045-4C66-9F17-FC32EA40309F}" srcOrd="0" destOrd="0" presId="urn:microsoft.com/office/officeart/2005/8/layout/venn1"/>
    <dgm:cxn modelId="{D809C1C1-5D1E-4275-ABB3-7A7CE6C3AD70}" type="presOf" srcId="{804C48E7-EDD9-494D-8769-7C52DAAF6E35}" destId="{222E2446-964B-4F57-9293-5053A0514161}" srcOrd="1" destOrd="0" presId="urn:microsoft.com/office/officeart/2005/8/layout/venn1"/>
    <dgm:cxn modelId="{650D6FC9-40F9-4822-9E91-38C44C8B6EC4}" srcId="{41A89FBB-50CF-45A0-806D-C7E175869806}" destId="{804C48E7-EDD9-494D-8769-7C52DAAF6E35}" srcOrd="2" destOrd="0" parTransId="{1CEC6526-ACED-4847-BD5B-63C8146C548D}" sibTransId="{66FC4AB6-1672-4A03-8F7E-4F6F901257AE}"/>
    <dgm:cxn modelId="{9E290AE0-BA32-4270-B171-D92BC0D39C64}" type="presOf" srcId="{F4770AF3-FB2D-4E23-83DA-18089821C48A}" destId="{13FB630C-4907-45B1-8B3B-A269215303E7}" srcOrd="0" destOrd="0" presId="urn:microsoft.com/office/officeart/2005/8/layout/venn1"/>
    <dgm:cxn modelId="{DD4377F7-FB97-44B3-9479-19EE0D318715}" type="presOf" srcId="{5B7BE838-35FC-4628-ACDD-BC816720A694}" destId="{4171F5C8-29E4-4398-8B05-DDA1FE70436F}" srcOrd="1" destOrd="0" presId="urn:microsoft.com/office/officeart/2005/8/layout/venn1"/>
    <dgm:cxn modelId="{2325DB50-2505-477D-B816-BDC3CFA1FE32}" type="presParOf" srcId="{22100B35-1E1D-4629-AA02-EE5A02706EA8}" destId="{B19D0804-03DD-48F9-BCDC-7BC6CF9988DD}" srcOrd="0" destOrd="0" presId="urn:microsoft.com/office/officeart/2005/8/layout/venn1"/>
    <dgm:cxn modelId="{B822DDB5-E8E2-44EB-9CA5-216432E21E0B}" type="presParOf" srcId="{22100B35-1E1D-4629-AA02-EE5A02706EA8}" destId="{13FB630C-4907-45B1-8B3B-A269215303E7}" srcOrd="1" destOrd="0" presId="urn:microsoft.com/office/officeart/2005/8/layout/venn1"/>
    <dgm:cxn modelId="{82378C1B-E067-4B37-8D71-339DCD63F362}" type="presParOf" srcId="{22100B35-1E1D-4629-AA02-EE5A02706EA8}" destId="{AEC2B063-AEB2-4BED-9C35-3422E5042BA2}" srcOrd="2" destOrd="0" presId="urn:microsoft.com/office/officeart/2005/8/layout/venn1"/>
    <dgm:cxn modelId="{8DBF6805-C736-4568-AB8B-66B12C1FEC48}" type="presParOf" srcId="{22100B35-1E1D-4629-AA02-EE5A02706EA8}" destId="{9C4E32D0-8E21-4DFB-8167-FB74B3579B27}" srcOrd="3" destOrd="0" presId="urn:microsoft.com/office/officeart/2005/8/layout/venn1"/>
    <dgm:cxn modelId="{7A5627E7-11C6-4E74-AAC3-5C2C62F7AE38}" type="presParOf" srcId="{22100B35-1E1D-4629-AA02-EE5A02706EA8}" destId="{168DCAA7-F045-4C66-9F17-FC32EA40309F}" srcOrd="4" destOrd="0" presId="urn:microsoft.com/office/officeart/2005/8/layout/venn1"/>
    <dgm:cxn modelId="{75BD36DF-7095-46FD-9AF0-58BC5A1ECB3B}" type="presParOf" srcId="{22100B35-1E1D-4629-AA02-EE5A02706EA8}" destId="{222E2446-964B-4F57-9293-5053A0514161}" srcOrd="5" destOrd="0" presId="urn:microsoft.com/office/officeart/2005/8/layout/venn1"/>
    <dgm:cxn modelId="{64331E05-60F7-4236-BEEF-635DF046CC5B}" type="presParOf" srcId="{22100B35-1E1D-4629-AA02-EE5A02706EA8}" destId="{1BB61CB3-1DB3-4346-9631-0E4C4B5E56D4}" srcOrd="6" destOrd="0" presId="urn:microsoft.com/office/officeart/2005/8/layout/venn1"/>
    <dgm:cxn modelId="{17E19D42-F43D-433E-A592-6BF009CED3AA}" type="presParOf" srcId="{22100B35-1E1D-4629-AA02-EE5A02706EA8}" destId="{4171F5C8-29E4-4398-8B05-DDA1FE70436F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D0804-03DD-48F9-BCDC-7BC6CF9988DD}">
      <dsp:nvSpPr>
        <dsp:cNvPr id="0" name=""/>
        <dsp:cNvSpPr/>
      </dsp:nvSpPr>
      <dsp:spPr>
        <a:xfrm>
          <a:off x="3725992" y="63131"/>
          <a:ext cx="3282820" cy="328282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Computable</a:t>
          </a:r>
        </a:p>
      </dsp:txBody>
      <dsp:txXfrm>
        <a:off x="4104779" y="505049"/>
        <a:ext cx="2525246" cy="1041664"/>
      </dsp:txXfrm>
    </dsp:sp>
    <dsp:sp modelId="{AEC2B063-AEB2-4BED-9C35-3422E5042BA2}">
      <dsp:nvSpPr>
        <dsp:cNvPr id="0" name=""/>
        <dsp:cNvSpPr/>
      </dsp:nvSpPr>
      <dsp:spPr>
        <a:xfrm>
          <a:off x="5178009" y="1515147"/>
          <a:ext cx="3282820" cy="3282820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Publishable</a:t>
          </a:r>
        </a:p>
      </dsp:txBody>
      <dsp:txXfrm>
        <a:off x="6945681" y="1893934"/>
        <a:ext cx="1262623" cy="2525246"/>
      </dsp:txXfrm>
    </dsp:sp>
    <dsp:sp modelId="{168DCAA7-F045-4C66-9F17-FC32EA40309F}">
      <dsp:nvSpPr>
        <dsp:cNvPr id="0" name=""/>
        <dsp:cNvSpPr/>
      </dsp:nvSpPr>
      <dsp:spPr>
        <a:xfrm>
          <a:off x="3725992" y="2967164"/>
          <a:ext cx="3282820" cy="3282820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Executable</a:t>
          </a:r>
        </a:p>
      </dsp:txBody>
      <dsp:txXfrm>
        <a:off x="4104779" y="4766402"/>
        <a:ext cx="2525246" cy="1041664"/>
      </dsp:txXfrm>
    </dsp:sp>
    <dsp:sp modelId="{1BB61CB3-1DB3-4346-9631-0E4C4B5E56D4}">
      <dsp:nvSpPr>
        <dsp:cNvPr id="0" name=""/>
        <dsp:cNvSpPr/>
      </dsp:nvSpPr>
      <dsp:spPr>
        <a:xfrm>
          <a:off x="2273975" y="1515147"/>
          <a:ext cx="3282820" cy="3282820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Shareable</a:t>
          </a:r>
        </a:p>
      </dsp:txBody>
      <dsp:txXfrm>
        <a:off x="2526500" y="1893934"/>
        <a:ext cx="1262623" cy="2525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301AE-FE4B-9A14-27DD-DB613B738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3BCEE-AE5A-CE7E-A996-1051FDD8B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A62C3-F523-65AB-60AA-B1E3DAA7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3238-BE08-4C91-A55A-4B885DB0382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9EE0C-CAC2-DFFF-7F1F-3E7A62F6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A5994-F775-4958-CF2E-0095141F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03C9-6C0E-424C-BDE2-DDF0A062D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1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2F9D-5175-1A84-77DB-AB543CD1F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4890D-4612-C157-B83F-22B1561F6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FA412-C9B0-932C-8E27-75CB52FB0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3238-BE08-4C91-A55A-4B885DB0382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0AD5C-B8E6-8A93-6797-08D7A8B5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26592-CF70-AC73-E13A-BE2C11A52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03C9-6C0E-424C-BDE2-DDF0A062D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E664B9-E80E-2B16-15D4-88F9397A8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0E67C-5410-1BB9-90CC-FF4D3E9A5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E1F6B-CDCE-5584-EC71-8D2D9A4E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3238-BE08-4C91-A55A-4B885DB0382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5BB22-364F-3439-ED05-4B33F8FC0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40C7D-7B6C-53A0-329C-859CE506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03C9-6C0E-424C-BDE2-DDF0A062D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7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D5124-9A35-70B7-229B-297B99514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99FB8-F9C2-B97A-B5BA-5A0778B2F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273FE-B96C-19FF-CA00-50F4718E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3238-BE08-4C91-A55A-4B885DB0382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3FA72-83C1-6876-326D-6107F021E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D99D2-038B-9DED-D153-9B320BD9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03C9-6C0E-424C-BDE2-DDF0A062D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9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C3FB-D960-97C0-1C91-85AFA24A7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B9416-F3BD-DB5E-8BE1-BFBFB69B1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D6B1A-33A0-147B-26E1-71D2439D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3238-BE08-4C91-A55A-4B885DB0382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E9685-8E4F-AC3A-D75C-3F2E50E3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FA104-6990-B108-943E-0765B71C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03C9-6C0E-424C-BDE2-DDF0A062D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2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C7204-3EAE-670A-4B60-18359D55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17188-A58A-C76F-7877-C391392FC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F6E45-B4F6-A300-FE92-D1C95CE48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D45C8-2A5A-BD00-D93B-D8E606561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3238-BE08-4C91-A55A-4B885DB0382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89C4E-D3B1-6BC9-8DFC-B2051B19B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8D3D8-D6FC-26C4-A8E7-11E087BD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03C9-6C0E-424C-BDE2-DDF0A062D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9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5C99-BE17-9B18-3E72-DF71ED693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834CA-2489-5B5B-DBED-59CC98A61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14D2C-47A6-6107-F9E1-4CCFB2A68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9D113C-8146-FAA7-EBC9-465D6EC83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1BE9D-23EE-782C-9AD1-1D72A443F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BCF16B-D1D0-1E59-BCA8-4302AD11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3238-BE08-4C91-A55A-4B885DB0382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00868C-16B4-A7CA-467E-0774AADA8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83246-50D9-1AD2-8D07-002E1203D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03C9-6C0E-424C-BDE2-DDF0A062D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8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CF82-085F-0AE8-AFDE-CDAC4AF9F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AEF19D-DE8F-057C-060A-1DBD4428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3238-BE08-4C91-A55A-4B885DB0382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40CBF-4ABB-11F5-5A2E-700F2C5B0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FE98C-8935-6D1C-A0A6-CDAC1233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03C9-6C0E-424C-BDE2-DDF0A062D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0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6A3BC-F442-4974-470B-F34497EA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3238-BE08-4C91-A55A-4B885DB0382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90073D-A2CE-21C7-57AE-D3A47D1F7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4BEFA-F056-8618-4343-EBDE74E3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03C9-6C0E-424C-BDE2-DDF0A062D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4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C9A74-FB98-07E3-A5FC-D8754A589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16ACD-5006-D00A-A6D8-73538D2A7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EE2CA-4238-2412-E188-7458EC347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997D2-F095-79A5-C6D2-13A406C9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3238-BE08-4C91-A55A-4B885DB0382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5FC15-845F-38FA-87F9-1A3EACC1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2EA28-801B-AFD5-EC94-AE59BE76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03C9-6C0E-424C-BDE2-DDF0A062D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7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7F40-5B84-E3BE-3FDE-E60DAB6AF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615BE2-D281-230D-BF5E-470E4CC27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196AD-15A3-2C4F-7B2D-2DD727626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3AF26-FC89-66EB-ABF5-F1B941DD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3238-BE08-4C91-A55A-4B885DB0382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66FBA-995B-523D-364A-2D691C42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A43BA-078B-6439-2446-3318143F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03C9-6C0E-424C-BDE2-DDF0A062D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3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3007EC-8922-1ECA-7A3C-45A2816AA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29685-68B3-1915-F774-C4659E562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54753-53A4-584D-EA29-3D08CB554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5A3238-BE08-4C91-A55A-4B885DB0382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9957A-B1F5-4922-5E9C-39A4BB475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21522-DC8A-582A-DFAF-2EEA4627D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E903C9-6C0E-424C-BDE2-DDF0A062D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2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B6AA44-D691-B655-0930-EB6AC8953D0F}"/>
              </a:ext>
            </a:extLst>
          </p:cNvPr>
          <p:cNvCxnSpPr>
            <a:cxnSpLocks/>
          </p:cNvCxnSpPr>
          <p:nvPr/>
        </p:nvCxnSpPr>
        <p:spPr>
          <a:xfrm flipV="1">
            <a:off x="2584006" y="3407080"/>
            <a:ext cx="3163348" cy="123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0DA263-919D-97DC-051F-D3402D1EFFC3}"/>
              </a:ext>
            </a:extLst>
          </p:cNvPr>
          <p:cNvCxnSpPr>
            <a:cxnSpLocks/>
          </p:cNvCxnSpPr>
          <p:nvPr/>
        </p:nvCxnSpPr>
        <p:spPr>
          <a:xfrm flipH="1" flipV="1">
            <a:off x="6083474" y="3730225"/>
            <a:ext cx="1636737" cy="233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619A53-495A-26CE-8C88-53D4DBC9BE2F}"/>
              </a:ext>
            </a:extLst>
          </p:cNvPr>
          <p:cNvCxnSpPr>
            <a:cxnSpLocks/>
          </p:cNvCxnSpPr>
          <p:nvPr/>
        </p:nvCxnSpPr>
        <p:spPr>
          <a:xfrm flipH="1" flipV="1">
            <a:off x="6411236" y="3483417"/>
            <a:ext cx="3582977" cy="1216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C70A2E-131F-89F6-D239-C363CC01F6C3}"/>
              </a:ext>
            </a:extLst>
          </p:cNvPr>
          <p:cNvCxnSpPr>
            <a:cxnSpLocks/>
          </p:cNvCxnSpPr>
          <p:nvPr/>
        </p:nvCxnSpPr>
        <p:spPr>
          <a:xfrm flipH="1">
            <a:off x="6106437" y="1707273"/>
            <a:ext cx="3954047" cy="17217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5A8983-450B-D3CD-4683-EAECF1E74EEB}"/>
              </a:ext>
            </a:extLst>
          </p:cNvPr>
          <p:cNvCxnSpPr>
            <a:cxnSpLocks/>
          </p:cNvCxnSpPr>
          <p:nvPr/>
        </p:nvCxnSpPr>
        <p:spPr>
          <a:xfrm flipH="1">
            <a:off x="6073032" y="837458"/>
            <a:ext cx="1983287" cy="2035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61BAE5D-7474-E751-F8B1-073493F0AD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9044113"/>
              </p:ext>
            </p:extLst>
          </p:nvPr>
        </p:nvGraphicFramePr>
        <p:xfrm>
          <a:off x="739035" y="250522"/>
          <a:ext cx="10734805" cy="6313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71058C5-4F4F-B6E4-F32A-4C587600E7DA}"/>
              </a:ext>
            </a:extLst>
          </p:cNvPr>
          <p:cNvSpPr txBox="1"/>
          <p:nvPr/>
        </p:nvSpPr>
        <p:spPr>
          <a:xfrm>
            <a:off x="6830327" y="4049198"/>
            <a:ext cx="663882" cy="389513"/>
          </a:xfrm>
          <a:prstGeom prst="flowChartTerminator">
            <a:avLst/>
          </a:prstGeom>
          <a:solidFill>
            <a:srgbClr val="71BBA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/>
              <a:t>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2D05FD-6F1C-C571-92CC-5DFAEDB8E462}"/>
              </a:ext>
            </a:extLst>
          </p:cNvPr>
          <p:cNvSpPr txBox="1"/>
          <p:nvPr/>
        </p:nvSpPr>
        <p:spPr>
          <a:xfrm>
            <a:off x="5023974" y="4049199"/>
            <a:ext cx="663882" cy="389513"/>
          </a:xfrm>
          <a:prstGeom prst="flowChartTerminator">
            <a:avLst/>
          </a:prstGeom>
          <a:solidFill>
            <a:srgbClr val="71BBA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/>
              <a:t>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1D89B4-3555-F0BB-3052-503139AB40A5}"/>
              </a:ext>
            </a:extLst>
          </p:cNvPr>
          <p:cNvSpPr txBox="1"/>
          <p:nvPr/>
        </p:nvSpPr>
        <p:spPr>
          <a:xfrm>
            <a:off x="10108498" y="1452255"/>
            <a:ext cx="663882" cy="389513"/>
          </a:xfrm>
          <a:prstGeom prst="flowChartTerminator">
            <a:avLst/>
          </a:prstGeom>
          <a:solidFill>
            <a:srgbClr val="71BBA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/>
              <a:t>SCPE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06DAF-B349-9305-7C93-1AC2FBE97E83}"/>
              </a:ext>
            </a:extLst>
          </p:cNvPr>
          <p:cNvSpPr txBox="1"/>
          <p:nvPr/>
        </p:nvSpPr>
        <p:spPr>
          <a:xfrm>
            <a:off x="9994213" y="4445554"/>
            <a:ext cx="663882" cy="389513"/>
          </a:xfrm>
          <a:prstGeom prst="flowChartTerminator">
            <a:avLst/>
          </a:prstGeom>
          <a:solidFill>
            <a:srgbClr val="71BBA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/>
              <a:t>CPE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1C5F7-9253-FDA3-C30E-5A5B6A347BF0}"/>
              </a:ext>
            </a:extLst>
          </p:cNvPr>
          <p:cNvSpPr txBox="1"/>
          <p:nvPr/>
        </p:nvSpPr>
        <p:spPr>
          <a:xfrm>
            <a:off x="8056319" y="648361"/>
            <a:ext cx="663882" cy="389513"/>
          </a:xfrm>
          <a:prstGeom prst="flowChartTerminator">
            <a:avLst/>
          </a:prstGeom>
          <a:solidFill>
            <a:srgbClr val="71BBA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/>
              <a:t>SCP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51C5D3-16AE-AD09-08B5-C98F3368360A}"/>
              </a:ext>
            </a:extLst>
          </p:cNvPr>
          <p:cNvSpPr txBox="1"/>
          <p:nvPr/>
        </p:nvSpPr>
        <p:spPr>
          <a:xfrm>
            <a:off x="7720211" y="6069369"/>
            <a:ext cx="663882" cy="389513"/>
          </a:xfrm>
          <a:prstGeom prst="flowChartTerminator">
            <a:avLst/>
          </a:prstGeom>
          <a:solidFill>
            <a:srgbClr val="71BBA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/>
              <a:t>SEP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554D3F-DDDF-2D21-0C3E-D3C9CC4A8675}"/>
              </a:ext>
            </a:extLst>
          </p:cNvPr>
          <p:cNvSpPr txBox="1"/>
          <p:nvPr/>
        </p:nvSpPr>
        <p:spPr>
          <a:xfrm>
            <a:off x="6657581" y="2343249"/>
            <a:ext cx="663882" cy="389513"/>
          </a:xfrm>
          <a:prstGeom prst="flowChartTerminator">
            <a:avLst/>
          </a:prstGeom>
          <a:solidFill>
            <a:srgbClr val="71BBA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/>
              <a:t>CP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13DA3F-EFE1-7445-725C-20BB75DE47E1}"/>
              </a:ext>
            </a:extLst>
          </p:cNvPr>
          <p:cNvSpPr txBox="1"/>
          <p:nvPr/>
        </p:nvSpPr>
        <p:spPr>
          <a:xfrm>
            <a:off x="4958216" y="2332972"/>
            <a:ext cx="663882" cy="389513"/>
          </a:xfrm>
          <a:prstGeom prst="flowChartTerminator">
            <a:avLst/>
          </a:prstGeom>
          <a:solidFill>
            <a:srgbClr val="71BBA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/>
              <a:t>SC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1D7E35-85C7-EC53-4D46-D9E77C67E25F}"/>
              </a:ext>
            </a:extLst>
          </p:cNvPr>
          <p:cNvSpPr txBox="1"/>
          <p:nvPr/>
        </p:nvSpPr>
        <p:spPr>
          <a:xfrm>
            <a:off x="1865846" y="4514750"/>
            <a:ext cx="663882" cy="389513"/>
          </a:xfrm>
          <a:prstGeom prst="flowChartTerminator">
            <a:avLst/>
          </a:prstGeom>
          <a:solidFill>
            <a:srgbClr val="71BBA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/>
              <a:t>SCE</a:t>
            </a:r>
          </a:p>
        </p:txBody>
      </p:sp>
    </p:spTree>
    <p:extLst>
      <p:ext uri="{BB962C8B-B14F-4D97-AF65-F5344CB8AC3E}">
        <p14:creationId xmlns:p14="http://schemas.microsoft.com/office/powerpoint/2010/main" val="3146093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a6a9aea-fb0f-4ddd-aff8-712634b7d5fe" xsi:nil="true"/>
    <Comments xmlns="ee760227-5363-409a-a2c4-5259cd9496dc" xsi:nil="true"/>
    <lcf76f155ced4ddcb4097134ff3c332f xmlns="ee760227-5363-409a-a2c4-5259cd9496dc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C137BADBF78A49992E0B577711A797" ma:contentTypeVersion="19" ma:contentTypeDescription="Create a new document." ma:contentTypeScope="" ma:versionID="db2b1a6f11f7a048bd63ac5c9e29bf84">
  <xsd:schema xmlns:xsd="http://www.w3.org/2001/XMLSchema" xmlns:xs="http://www.w3.org/2001/XMLSchema" xmlns:p="http://schemas.microsoft.com/office/2006/metadata/properties" xmlns:ns2="ee760227-5363-409a-a2c4-5259cd9496dc" xmlns:ns3="7b40dade-9a21-4c5b-8fc8-7ce30e2381ad" xmlns:ns4="fa6a9aea-fb0f-4ddd-aff8-712634b7d5fe" targetNamespace="http://schemas.microsoft.com/office/2006/metadata/properties" ma:root="true" ma:fieldsID="7b218e346b8a37b737331fdc4b7382a8" ns2:_="" ns3:_="" ns4:_="">
    <xsd:import namespace="ee760227-5363-409a-a2c4-5259cd9496dc"/>
    <xsd:import namespace="7b40dade-9a21-4c5b-8fc8-7ce30e2381ad"/>
    <xsd:import namespace="fa6a9aea-fb0f-4ddd-aff8-712634b7d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Comment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760227-5363-409a-a2c4-5259cd9496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6856f2ee-118d-42e8-91de-064c9a66b68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Comments" ma:index="24" nillable="true" ma:displayName="Comments" ma:format="Dropdown" ma:internalName="Comments">
      <xsd:simpleType>
        <xsd:restriction base="dms:Text">
          <xsd:maxLength value="255"/>
        </xsd:restriction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40dade-9a21-4c5b-8fc8-7ce30e2381a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6a9aea-fb0f-4ddd-aff8-712634b7d5f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dcaac900-4750-4f5f-b398-daeba720abed}" ma:internalName="TaxCatchAll" ma:showField="CatchAllData" ma:web="7b40dade-9a21-4c5b-8fc8-7ce30e2381a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572B07-7A9B-40F6-B1DE-FEF41A484B44}">
  <ds:schemaRefs>
    <ds:schemaRef ds:uri="http://schemas.microsoft.com/office/2006/metadata/properties"/>
    <ds:schemaRef ds:uri="http://schemas.microsoft.com/office/infopath/2007/PartnerControls"/>
    <ds:schemaRef ds:uri="fa6a9aea-fb0f-4ddd-aff8-712634b7d5fe"/>
    <ds:schemaRef ds:uri="ee760227-5363-409a-a2c4-5259cd9496dc"/>
  </ds:schemaRefs>
</ds:datastoreItem>
</file>

<file path=customXml/itemProps2.xml><?xml version="1.0" encoding="utf-8"?>
<ds:datastoreItem xmlns:ds="http://schemas.openxmlformats.org/officeDocument/2006/customXml" ds:itemID="{9E77CDA8-38AE-4CB6-9231-4D3437A040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9514F6-006C-472C-935F-7FC1639566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760227-5363-409a-a2c4-5259cd9496dc"/>
    <ds:schemaRef ds:uri="7b40dade-9a21-4c5b-8fc8-7ce30e2381ad"/>
    <ds:schemaRef ds:uri="fa6a9aea-fb0f-4ddd-aff8-712634b7d5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13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ICF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Seeman, Jennifer</dc:creator>
  <cp:lastModifiedBy>Seeman, Jennifer</cp:lastModifiedBy>
  <cp:revision>4</cp:revision>
  <dcterms:created xsi:type="dcterms:W3CDTF">2024-03-06T12:33:06Z</dcterms:created>
  <dcterms:modified xsi:type="dcterms:W3CDTF">2024-03-20T21:10:17Z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0x01010098C137BADBF78A49992E0B577711A797</vt:lpwstr>
  </property>
</Properties>
</file>