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68" r:id="rId3"/>
    <p:sldId id="269" r:id="rId4"/>
    <p:sldId id="27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43" autoAdjust="0"/>
    <p:restoredTop sz="94660"/>
  </p:normalViewPr>
  <p:slideViewPr>
    <p:cSldViewPr snapToGrid="0">
      <p:cViewPr varScale="1">
        <p:scale>
          <a:sx n="227" d="100"/>
          <a:sy n="227" d="100"/>
        </p:scale>
        <p:origin x="50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9DC0-E190-4E92-A646-DF8A2FBFFF53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DA44-2704-45AA-A44D-737C88E21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9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9DC0-E190-4E92-A646-DF8A2FBFFF53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DA44-2704-45AA-A44D-737C88E21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9DC0-E190-4E92-A646-DF8A2FBFFF53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DA44-2704-45AA-A44D-737C88E21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8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9DC0-E190-4E92-A646-DF8A2FBFFF53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DA44-2704-45AA-A44D-737C88E21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7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9DC0-E190-4E92-A646-DF8A2FBFFF53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DA44-2704-45AA-A44D-737C88E21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56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9DC0-E190-4E92-A646-DF8A2FBFFF53}" type="datetimeFigureOut">
              <a:rPr lang="en-US" smtClean="0"/>
              <a:t>10/9/19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DA44-2704-45AA-A44D-737C88E21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19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9DC0-E190-4E92-A646-DF8A2FBFFF53}" type="datetimeFigureOut">
              <a:rPr lang="en-US" smtClean="0"/>
              <a:t>10/9/19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DA44-2704-45AA-A44D-737C88E21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20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9DC0-E190-4E92-A646-DF8A2FBFFF53}" type="datetimeFigureOut">
              <a:rPr lang="en-US" smtClean="0"/>
              <a:t>10/9/19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DA44-2704-45AA-A44D-737C88E21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05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9DC0-E190-4E92-A646-DF8A2FBFFF53}" type="datetimeFigureOut">
              <a:rPr lang="en-US" smtClean="0"/>
              <a:t>10/9/19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DA44-2704-45AA-A44D-737C88E21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20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9DC0-E190-4E92-A646-DF8A2FBFFF53}" type="datetimeFigureOut">
              <a:rPr lang="en-US" smtClean="0"/>
              <a:t>10/9/19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DA44-2704-45AA-A44D-737C88E21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9DC0-E190-4E92-A646-DF8A2FBFFF53}" type="datetimeFigureOut">
              <a:rPr lang="en-US" smtClean="0"/>
              <a:t>10/9/19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DA44-2704-45AA-A44D-737C88E21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19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</a:schemeClr>
            </a:gs>
            <a:gs pos="28000">
              <a:schemeClr val="bg1">
                <a:lumMod val="95000"/>
              </a:schemeClr>
            </a:gs>
            <a:gs pos="60000">
              <a:schemeClr val="bg1">
                <a:lumMod val="75000"/>
              </a:schemeClr>
            </a:gs>
            <a:gs pos="100000">
              <a:schemeClr val="bg1">
                <a:lumMod val="6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99DC0-E190-4E92-A646-DF8A2FBFFF53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4DA44-2704-45AA-A44D-737C88E21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87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tif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C110AB3-68A4-AC49-A766-75FDBF7A8B15}"/>
              </a:ext>
            </a:extLst>
          </p:cNvPr>
          <p:cNvGrpSpPr/>
          <p:nvPr/>
        </p:nvGrpSpPr>
        <p:grpSpPr>
          <a:xfrm>
            <a:off x="-6290" y="17930"/>
            <a:ext cx="9113873" cy="6858000"/>
            <a:chOff x="-6290" y="0"/>
            <a:chExt cx="9113873" cy="6858000"/>
          </a:xfrm>
        </p:grpSpPr>
        <p:grpSp>
          <p:nvGrpSpPr>
            <p:cNvPr id="58" name="Group 57"/>
            <p:cNvGrpSpPr/>
            <p:nvPr/>
          </p:nvGrpSpPr>
          <p:grpSpPr>
            <a:xfrm>
              <a:off x="2844028" y="1814550"/>
              <a:ext cx="1275160" cy="2063354"/>
              <a:chOff x="3284538" y="954088"/>
              <a:chExt cx="1700213" cy="2751138"/>
            </a:xfrm>
          </p:grpSpPr>
          <p:sp>
            <p:nvSpPr>
              <p:cNvPr id="59" name="Freeform 6"/>
              <p:cNvSpPr>
                <a:spLocks/>
              </p:cNvSpPr>
              <p:nvPr/>
            </p:nvSpPr>
            <p:spPr bwMode="auto">
              <a:xfrm>
                <a:off x="3284538" y="1077913"/>
                <a:ext cx="1700213" cy="2627313"/>
              </a:xfrm>
              <a:custGeom>
                <a:avLst/>
                <a:gdLst>
                  <a:gd name="T0" fmla="*/ 596 w 1071"/>
                  <a:gd name="T1" fmla="*/ 1575 h 1655"/>
                  <a:gd name="T2" fmla="*/ 586 w 1071"/>
                  <a:gd name="T3" fmla="*/ 1489 h 1655"/>
                  <a:gd name="T4" fmla="*/ 582 w 1071"/>
                  <a:gd name="T5" fmla="*/ 1403 h 1655"/>
                  <a:gd name="T6" fmla="*/ 584 w 1071"/>
                  <a:gd name="T7" fmla="*/ 1331 h 1655"/>
                  <a:gd name="T8" fmla="*/ 602 w 1071"/>
                  <a:gd name="T9" fmla="*/ 1193 h 1655"/>
                  <a:gd name="T10" fmla="*/ 636 w 1071"/>
                  <a:gd name="T11" fmla="*/ 1061 h 1655"/>
                  <a:gd name="T12" fmla="*/ 686 w 1071"/>
                  <a:gd name="T13" fmla="*/ 935 h 1655"/>
                  <a:gd name="T14" fmla="*/ 750 w 1071"/>
                  <a:gd name="T15" fmla="*/ 817 h 1655"/>
                  <a:gd name="T16" fmla="*/ 828 w 1071"/>
                  <a:gd name="T17" fmla="*/ 709 h 1655"/>
                  <a:gd name="T18" fmla="*/ 917 w 1071"/>
                  <a:gd name="T19" fmla="*/ 611 h 1655"/>
                  <a:gd name="T20" fmla="*/ 1017 w 1071"/>
                  <a:gd name="T21" fmla="*/ 524 h 1655"/>
                  <a:gd name="T22" fmla="*/ 977 w 1071"/>
                  <a:gd name="T23" fmla="*/ 226 h 1655"/>
                  <a:gd name="T24" fmla="*/ 754 w 1071"/>
                  <a:gd name="T25" fmla="*/ 0 h 1655"/>
                  <a:gd name="T26" fmla="*/ 670 w 1071"/>
                  <a:gd name="T27" fmla="*/ 60 h 1655"/>
                  <a:gd name="T28" fmla="*/ 592 w 1071"/>
                  <a:gd name="T29" fmla="*/ 124 h 1655"/>
                  <a:gd name="T30" fmla="*/ 516 w 1071"/>
                  <a:gd name="T31" fmla="*/ 192 h 1655"/>
                  <a:gd name="T32" fmla="*/ 444 w 1071"/>
                  <a:gd name="T33" fmla="*/ 264 h 1655"/>
                  <a:gd name="T34" fmla="*/ 378 w 1071"/>
                  <a:gd name="T35" fmla="*/ 340 h 1655"/>
                  <a:gd name="T36" fmla="*/ 316 w 1071"/>
                  <a:gd name="T37" fmla="*/ 420 h 1655"/>
                  <a:gd name="T38" fmla="*/ 258 w 1071"/>
                  <a:gd name="T39" fmla="*/ 506 h 1655"/>
                  <a:gd name="T40" fmla="*/ 206 w 1071"/>
                  <a:gd name="T41" fmla="*/ 595 h 1655"/>
                  <a:gd name="T42" fmla="*/ 160 w 1071"/>
                  <a:gd name="T43" fmla="*/ 685 h 1655"/>
                  <a:gd name="T44" fmla="*/ 118 w 1071"/>
                  <a:gd name="T45" fmla="*/ 781 h 1655"/>
                  <a:gd name="T46" fmla="*/ 84 w 1071"/>
                  <a:gd name="T47" fmla="*/ 877 h 1655"/>
                  <a:gd name="T48" fmla="*/ 54 w 1071"/>
                  <a:gd name="T49" fmla="*/ 977 h 1655"/>
                  <a:gd name="T50" fmla="*/ 30 w 1071"/>
                  <a:gd name="T51" fmla="*/ 1081 h 1655"/>
                  <a:gd name="T52" fmla="*/ 14 w 1071"/>
                  <a:gd name="T53" fmla="*/ 1185 h 1655"/>
                  <a:gd name="T54" fmla="*/ 4 w 1071"/>
                  <a:gd name="T55" fmla="*/ 1291 h 1655"/>
                  <a:gd name="T56" fmla="*/ 0 w 1071"/>
                  <a:gd name="T57" fmla="*/ 1401 h 1655"/>
                  <a:gd name="T58" fmla="*/ 2 w 1071"/>
                  <a:gd name="T59" fmla="*/ 1465 h 1655"/>
                  <a:gd name="T60" fmla="*/ 10 w 1071"/>
                  <a:gd name="T61" fmla="*/ 1591 h 1655"/>
                  <a:gd name="T62" fmla="*/ 316 w 1071"/>
                  <a:gd name="T63" fmla="*/ 1553 h 1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71" h="1655">
                    <a:moveTo>
                      <a:pt x="596" y="1575"/>
                    </a:moveTo>
                    <a:lnTo>
                      <a:pt x="596" y="1575"/>
                    </a:lnTo>
                    <a:lnTo>
                      <a:pt x="590" y="1533"/>
                    </a:lnTo>
                    <a:lnTo>
                      <a:pt x="586" y="1489"/>
                    </a:lnTo>
                    <a:lnTo>
                      <a:pt x="582" y="1447"/>
                    </a:lnTo>
                    <a:lnTo>
                      <a:pt x="582" y="1403"/>
                    </a:lnTo>
                    <a:lnTo>
                      <a:pt x="582" y="1403"/>
                    </a:lnTo>
                    <a:lnTo>
                      <a:pt x="584" y="1331"/>
                    </a:lnTo>
                    <a:lnTo>
                      <a:pt x="590" y="1261"/>
                    </a:lnTo>
                    <a:lnTo>
                      <a:pt x="602" y="1193"/>
                    </a:lnTo>
                    <a:lnTo>
                      <a:pt x="616" y="1127"/>
                    </a:lnTo>
                    <a:lnTo>
                      <a:pt x="636" y="1061"/>
                    </a:lnTo>
                    <a:lnTo>
                      <a:pt x="658" y="997"/>
                    </a:lnTo>
                    <a:lnTo>
                      <a:pt x="686" y="935"/>
                    </a:lnTo>
                    <a:lnTo>
                      <a:pt x="716" y="875"/>
                    </a:lnTo>
                    <a:lnTo>
                      <a:pt x="750" y="817"/>
                    </a:lnTo>
                    <a:lnTo>
                      <a:pt x="788" y="763"/>
                    </a:lnTo>
                    <a:lnTo>
                      <a:pt x="828" y="709"/>
                    </a:lnTo>
                    <a:lnTo>
                      <a:pt x="869" y="659"/>
                    </a:lnTo>
                    <a:lnTo>
                      <a:pt x="917" y="611"/>
                    </a:lnTo>
                    <a:lnTo>
                      <a:pt x="965" y="567"/>
                    </a:lnTo>
                    <a:lnTo>
                      <a:pt x="1017" y="524"/>
                    </a:lnTo>
                    <a:lnTo>
                      <a:pt x="1071" y="484"/>
                    </a:lnTo>
                    <a:lnTo>
                      <a:pt x="977" y="226"/>
                    </a:lnTo>
                    <a:lnTo>
                      <a:pt x="754" y="0"/>
                    </a:lnTo>
                    <a:lnTo>
                      <a:pt x="754" y="0"/>
                    </a:lnTo>
                    <a:lnTo>
                      <a:pt x="712" y="30"/>
                    </a:lnTo>
                    <a:lnTo>
                      <a:pt x="670" y="60"/>
                    </a:lnTo>
                    <a:lnTo>
                      <a:pt x="630" y="90"/>
                    </a:lnTo>
                    <a:lnTo>
                      <a:pt x="592" y="124"/>
                    </a:lnTo>
                    <a:lnTo>
                      <a:pt x="552" y="156"/>
                    </a:lnTo>
                    <a:lnTo>
                      <a:pt x="516" y="192"/>
                    </a:lnTo>
                    <a:lnTo>
                      <a:pt x="480" y="226"/>
                    </a:lnTo>
                    <a:lnTo>
                      <a:pt x="444" y="264"/>
                    </a:lnTo>
                    <a:lnTo>
                      <a:pt x="410" y="302"/>
                    </a:lnTo>
                    <a:lnTo>
                      <a:pt x="378" y="340"/>
                    </a:lnTo>
                    <a:lnTo>
                      <a:pt x="346" y="380"/>
                    </a:lnTo>
                    <a:lnTo>
                      <a:pt x="316" y="420"/>
                    </a:lnTo>
                    <a:lnTo>
                      <a:pt x="286" y="462"/>
                    </a:lnTo>
                    <a:lnTo>
                      <a:pt x="258" y="506"/>
                    </a:lnTo>
                    <a:lnTo>
                      <a:pt x="232" y="549"/>
                    </a:lnTo>
                    <a:lnTo>
                      <a:pt x="206" y="595"/>
                    </a:lnTo>
                    <a:lnTo>
                      <a:pt x="182" y="639"/>
                    </a:lnTo>
                    <a:lnTo>
                      <a:pt x="160" y="685"/>
                    </a:lnTo>
                    <a:lnTo>
                      <a:pt x="138" y="733"/>
                    </a:lnTo>
                    <a:lnTo>
                      <a:pt x="118" y="781"/>
                    </a:lnTo>
                    <a:lnTo>
                      <a:pt x="100" y="829"/>
                    </a:lnTo>
                    <a:lnTo>
                      <a:pt x="84" y="877"/>
                    </a:lnTo>
                    <a:lnTo>
                      <a:pt x="68" y="927"/>
                    </a:lnTo>
                    <a:lnTo>
                      <a:pt x="54" y="977"/>
                    </a:lnTo>
                    <a:lnTo>
                      <a:pt x="42" y="1029"/>
                    </a:lnTo>
                    <a:lnTo>
                      <a:pt x="30" y="1081"/>
                    </a:lnTo>
                    <a:lnTo>
                      <a:pt x="22" y="1133"/>
                    </a:lnTo>
                    <a:lnTo>
                      <a:pt x="14" y="1185"/>
                    </a:lnTo>
                    <a:lnTo>
                      <a:pt x="8" y="1239"/>
                    </a:lnTo>
                    <a:lnTo>
                      <a:pt x="4" y="1291"/>
                    </a:lnTo>
                    <a:lnTo>
                      <a:pt x="0" y="1347"/>
                    </a:lnTo>
                    <a:lnTo>
                      <a:pt x="0" y="1401"/>
                    </a:lnTo>
                    <a:lnTo>
                      <a:pt x="0" y="1401"/>
                    </a:lnTo>
                    <a:lnTo>
                      <a:pt x="2" y="1465"/>
                    </a:lnTo>
                    <a:lnTo>
                      <a:pt x="4" y="1529"/>
                    </a:lnTo>
                    <a:lnTo>
                      <a:pt x="10" y="1591"/>
                    </a:lnTo>
                    <a:lnTo>
                      <a:pt x="20" y="1655"/>
                    </a:lnTo>
                    <a:lnTo>
                      <a:pt x="316" y="1553"/>
                    </a:lnTo>
                    <a:lnTo>
                      <a:pt x="596" y="157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60" name="Freeform 10"/>
              <p:cNvSpPr>
                <a:spLocks/>
              </p:cNvSpPr>
              <p:nvPr/>
            </p:nvSpPr>
            <p:spPr bwMode="auto">
              <a:xfrm>
                <a:off x="3462338" y="954088"/>
                <a:ext cx="987425" cy="987425"/>
              </a:xfrm>
              <a:custGeom>
                <a:avLst/>
                <a:gdLst>
                  <a:gd name="T0" fmla="*/ 304 w 622"/>
                  <a:gd name="T1" fmla="*/ 0 h 622"/>
                  <a:gd name="T2" fmla="*/ 242 w 622"/>
                  <a:gd name="T3" fmla="*/ 8 h 622"/>
                  <a:gd name="T4" fmla="*/ 184 w 622"/>
                  <a:gd name="T5" fmla="*/ 26 h 622"/>
                  <a:gd name="T6" fmla="*/ 132 w 622"/>
                  <a:gd name="T7" fmla="*/ 56 h 622"/>
                  <a:gd name="T8" fmla="*/ 86 w 622"/>
                  <a:gd name="T9" fmla="*/ 96 h 622"/>
                  <a:gd name="T10" fmla="*/ 50 w 622"/>
                  <a:gd name="T11" fmla="*/ 142 h 622"/>
                  <a:gd name="T12" fmla="*/ 22 w 622"/>
                  <a:gd name="T13" fmla="*/ 196 h 622"/>
                  <a:gd name="T14" fmla="*/ 4 w 622"/>
                  <a:gd name="T15" fmla="*/ 254 h 622"/>
                  <a:gd name="T16" fmla="*/ 0 w 622"/>
                  <a:gd name="T17" fmla="*/ 318 h 622"/>
                  <a:gd name="T18" fmla="*/ 2 w 622"/>
                  <a:gd name="T19" fmla="*/ 350 h 622"/>
                  <a:gd name="T20" fmla="*/ 16 w 622"/>
                  <a:gd name="T21" fmla="*/ 410 h 622"/>
                  <a:gd name="T22" fmla="*/ 40 w 622"/>
                  <a:gd name="T23" fmla="*/ 466 h 622"/>
                  <a:gd name="T24" fmla="*/ 76 w 622"/>
                  <a:gd name="T25" fmla="*/ 514 h 622"/>
                  <a:gd name="T26" fmla="*/ 118 w 622"/>
                  <a:gd name="T27" fmla="*/ 556 h 622"/>
                  <a:gd name="T28" fmla="*/ 168 w 622"/>
                  <a:gd name="T29" fmla="*/ 588 h 622"/>
                  <a:gd name="T30" fmla="*/ 226 w 622"/>
                  <a:gd name="T31" fmla="*/ 610 h 622"/>
                  <a:gd name="T32" fmla="*/ 286 w 622"/>
                  <a:gd name="T33" fmla="*/ 622 h 622"/>
                  <a:gd name="T34" fmla="*/ 318 w 622"/>
                  <a:gd name="T35" fmla="*/ 622 h 622"/>
                  <a:gd name="T36" fmla="*/ 380 w 622"/>
                  <a:gd name="T37" fmla="*/ 614 h 622"/>
                  <a:gd name="T38" fmla="*/ 438 w 622"/>
                  <a:gd name="T39" fmla="*/ 594 h 622"/>
                  <a:gd name="T40" fmla="*/ 490 w 622"/>
                  <a:gd name="T41" fmla="*/ 564 h 622"/>
                  <a:gd name="T42" fmla="*/ 536 w 622"/>
                  <a:gd name="T43" fmla="*/ 526 h 622"/>
                  <a:gd name="T44" fmla="*/ 572 w 622"/>
                  <a:gd name="T45" fmla="*/ 480 h 622"/>
                  <a:gd name="T46" fmla="*/ 600 w 622"/>
                  <a:gd name="T47" fmla="*/ 426 h 622"/>
                  <a:gd name="T48" fmla="*/ 618 w 622"/>
                  <a:gd name="T49" fmla="*/ 366 h 622"/>
                  <a:gd name="T50" fmla="*/ 622 w 622"/>
                  <a:gd name="T51" fmla="*/ 304 h 622"/>
                  <a:gd name="T52" fmla="*/ 620 w 622"/>
                  <a:gd name="T53" fmla="*/ 272 h 622"/>
                  <a:gd name="T54" fmla="*/ 606 w 622"/>
                  <a:gd name="T55" fmla="*/ 212 h 622"/>
                  <a:gd name="T56" fmla="*/ 582 w 622"/>
                  <a:gd name="T57" fmla="*/ 156 h 622"/>
                  <a:gd name="T58" fmla="*/ 546 w 622"/>
                  <a:gd name="T59" fmla="*/ 108 h 622"/>
                  <a:gd name="T60" fmla="*/ 504 w 622"/>
                  <a:gd name="T61" fmla="*/ 66 h 622"/>
                  <a:gd name="T62" fmla="*/ 454 w 622"/>
                  <a:gd name="T63" fmla="*/ 34 h 622"/>
                  <a:gd name="T64" fmla="*/ 396 w 622"/>
                  <a:gd name="T65" fmla="*/ 12 h 622"/>
                  <a:gd name="T66" fmla="*/ 336 w 622"/>
                  <a:gd name="T67" fmla="*/ 0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22" h="622">
                    <a:moveTo>
                      <a:pt x="304" y="0"/>
                    </a:moveTo>
                    <a:lnTo>
                      <a:pt x="304" y="0"/>
                    </a:lnTo>
                    <a:lnTo>
                      <a:pt x="272" y="2"/>
                    </a:lnTo>
                    <a:lnTo>
                      <a:pt x="242" y="8"/>
                    </a:lnTo>
                    <a:lnTo>
                      <a:pt x="212" y="16"/>
                    </a:lnTo>
                    <a:lnTo>
                      <a:pt x="184" y="26"/>
                    </a:lnTo>
                    <a:lnTo>
                      <a:pt x="156" y="40"/>
                    </a:lnTo>
                    <a:lnTo>
                      <a:pt x="132" y="56"/>
                    </a:lnTo>
                    <a:lnTo>
                      <a:pt x="108" y="76"/>
                    </a:lnTo>
                    <a:lnTo>
                      <a:pt x="86" y="96"/>
                    </a:lnTo>
                    <a:lnTo>
                      <a:pt x="66" y="118"/>
                    </a:lnTo>
                    <a:lnTo>
                      <a:pt x="50" y="142"/>
                    </a:lnTo>
                    <a:lnTo>
                      <a:pt x="34" y="168"/>
                    </a:lnTo>
                    <a:lnTo>
                      <a:pt x="22" y="196"/>
                    </a:lnTo>
                    <a:lnTo>
                      <a:pt x="12" y="224"/>
                    </a:lnTo>
                    <a:lnTo>
                      <a:pt x="4" y="254"/>
                    </a:lnTo>
                    <a:lnTo>
                      <a:pt x="0" y="286"/>
                    </a:lnTo>
                    <a:lnTo>
                      <a:pt x="0" y="318"/>
                    </a:lnTo>
                    <a:lnTo>
                      <a:pt x="0" y="318"/>
                    </a:lnTo>
                    <a:lnTo>
                      <a:pt x="2" y="350"/>
                    </a:lnTo>
                    <a:lnTo>
                      <a:pt x="8" y="380"/>
                    </a:lnTo>
                    <a:lnTo>
                      <a:pt x="16" y="410"/>
                    </a:lnTo>
                    <a:lnTo>
                      <a:pt x="26" y="438"/>
                    </a:lnTo>
                    <a:lnTo>
                      <a:pt x="40" y="466"/>
                    </a:lnTo>
                    <a:lnTo>
                      <a:pt x="56" y="490"/>
                    </a:lnTo>
                    <a:lnTo>
                      <a:pt x="76" y="514"/>
                    </a:lnTo>
                    <a:lnTo>
                      <a:pt x="96" y="536"/>
                    </a:lnTo>
                    <a:lnTo>
                      <a:pt x="118" y="556"/>
                    </a:lnTo>
                    <a:lnTo>
                      <a:pt x="142" y="572"/>
                    </a:lnTo>
                    <a:lnTo>
                      <a:pt x="168" y="588"/>
                    </a:lnTo>
                    <a:lnTo>
                      <a:pt x="196" y="600"/>
                    </a:lnTo>
                    <a:lnTo>
                      <a:pt x="226" y="610"/>
                    </a:lnTo>
                    <a:lnTo>
                      <a:pt x="256" y="618"/>
                    </a:lnTo>
                    <a:lnTo>
                      <a:pt x="286" y="622"/>
                    </a:lnTo>
                    <a:lnTo>
                      <a:pt x="318" y="622"/>
                    </a:lnTo>
                    <a:lnTo>
                      <a:pt x="318" y="622"/>
                    </a:lnTo>
                    <a:lnTo>
                      <a:pt x="350" y="620"/>
                    </a:lnTo>
                    <a:lnTo>
                      <a:pt x="380" y="614"/>
                    </a:lnTo>
                    <a:lnTo>
                      <a:pt x="410" y="606"/>
                    </a:lnTo>
                    <a:lnTo>
                      <a:pt x="438" y="594"/>
                    </a:lnTo>
                    <a:lnTo>
                      <a:pt x="466" y="582"/>
                    </a:lnTo>
                    <a:lnTo>
                      <a:pt x="490" y="564"/>
                    </a:lnTo>
                    <a:lnTo>
                      <a:pt x="514" y="546"/>
                    </a:lnTo>
                    <a:lnTo>
                      <a:pt x="536" y="526"/>
                    </a:lnTo>
                    <a:lnTo>
                      <a:pt x="556" y="504"/>
                    </a:lnTo>
                    <a:lnTo>
                      <a:pt x="572" y="480"/>
                    </a:lnTo>
                    <a:lnTo>
                      <a:pt x="588" y="454"/>
                    </a:lnTo>
                    <a:lnTo>
                      <a:pt x="600" y="426"/>
                    </a:lnTo>
                    <a:lnTo>
                      <a:pt x="610" y="396"/>
                    </a:lnTo>
                    <a:lnTo>
                      <a:pt x="618" y="366"/>
                    </a:lnTo>
                    <a:lnTo>
                      <a:pt x="622" y="336"/>
                    </a:lnTo>
                    <a:lnTo>
                      <a:pt x="622" y="304"/>
                    </a:lnTo>
                    <a:lnTo>
                      <a:pt x="622" y="304"/>
                    </a:lnTo>
                    <a:lnTo>
                      <a:pt x="620" y="272"/>
                    </a:lnTo>
                    <a:lnTo>
                      <a:pt x="614" y="242"/>
                    </a:lnTo>
                    <a:lnTo>
                      <a:pt x="606" y="212"/>
                    </a:lnTo>
                    <a:lnTo>
                      <a:pt x="594" y="184"/>
                    </a:lnTo>
                    <a:lnTo>
                      <a:pt x="582" y="156"/>
                    </a:lnTo>
                    <a:lnTo>
                      <a:pt x="566" y="132"/>
                    </a:lnTo>
                    <a:lnTo>
                      <a:pt x="546" y="108"/>
                    </a:lnTo>
                    <a:lnTo>
                      <a:pt x="526" y="86"/>
                    </a:lnTo>
                    <a:lnTo>
                      <a:pt x="504" y="66"/>
                    </a:lnTo>
                    <a:lnTo>
                      <a:pt x="480" y="48"/>
                    </a:lnTo>
                    <a:lnTo>
                      <a:pt x="454" y="34"/>
                    </a:lnTo>
                    <a:lnTo>
                      <a:pt x="426" y="22"/>
                    </a:lnTo>
                    <a:lnTo>
                      <a:pt x="396" y="12"/>
                    </a:lnTo>
                    <a:lnTo>
                      <a:pt x="366" y="4"/>
                    </a:lnTo>
                    <a:lnTo>
                      <a:pt x="336" y="0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61" name="Freeform 12"/>
              <p:cNvSpPr>
                <a:spLocks/>
              </p:cNvSpPr>
              <p:nvPr/>
            </p:nvSpPr>
            <p:spPr bwMode="auto">
              <a:xfrm>
                <a:off x="3509071" y="1001187"/>
                <a:ext cx="928796" cy="902440"/>
              </a:xfrm>
              <a:custGeom>
                <a:avLst/>
                <a:gdLst>
                  <a:gd name="T0" fmla="*/ 222 w 454"/>
                  <a:gd name="T1" fmla="*/ 0 h 454"/>
                  <a:gd name="T2" fmla="*/ 176 w 454"/>
                  <a:gd name="T3" fmla="*/ 6 h 454"/>
                  <a:gd name="T4" fmla="*/ 134 w 454"/>
                  <a:gd name="T5" fmla="*/ 20 h 454"/>
                  <a:gd name="T6" fmla="*/ 96 w 454"/>
                  <a:gd name="T7" fmla="*/ 42 h 454"/>
                  <a:gd name="T8" fmla="*/ 62 w 454"/>
                  <a:gd name="T9" fmla="*/ 70 h 454"/>
                  <a:gd name="T10" fmla="*/ 36 w 454"/>
                  <a:gd name="T11" fmla="*/ 104 h 454"/>
                  <a:gd name="T12" fmla="*/ 16 w 454"/>
                  <a:gd name="T13" fmla="*/ 144 h 454"/>
                  <a:gd name="T14" fmla="*/ 4 w 454"/>
                  <a:gd name="T15" fmla="*/ 186 h 454"/>
                  <a:gd name="T16" fmla="*/ 0 w 454"/>
                  <a:gd name="T17" fmla="*/ 232 h 454"/>
                  <a:gd name="T18" fmla="*/ 2 w 454"/>
                  <a:gd name="T19" fmla="*/ 256 h 454"/>
                  <a:gd name="T20" fmla="*/ 12 w 454"/>
                  <a:gd name="T21" fmla="*/ 300 h 454"/>
                  <a:gd name="T22" fmla="*/ 30 w 454"/>
                  <a:gd name="T23" fmla="*/ 340 h 454"/>
                  <a:gd name="T24" fmla="*/ 56 w 454"/>
                  <a:gd name="T25" fmla="*/ 376 h 454"/>
                  <a:gd name="T26" fmla="*/ 86 w 454"/>
                  <a:gd name="T27" fmla="*/ 406 h 454"/>
                  <a:gd name="T28" fmla="*/ 124 w 454"/>
                  <a:gd name="T29" fmla="*/ 428 h 454"/>
                  <a:gd name="T30" fmla="*/ 164 w 454"/>
                  <a:gd name="T31" fmla="*/ 444 h 454"/>
                  <a:gd name="T32" fmla="*/ 208 w 454"/>
                  <a:gd name="T33" fmla="*/ 454 h 454"/>
                  <a:gd name="T34" fmla="*/ 232 w 454"/>
                  <a:gd name="T35" fmla="*/ 454 h 454"/>
                  <a:gd name="T36" fmla="*/ 278 w 454"/>
                  <a:gd name="T37" fmla="*/ 448 h 454"/>
                  <a:gd name="T38" fmla="*/ 320 w 454"/>
                  <a:gd name="T39" fmla="*/ 434 h 454"/>
                  <a:gd name="T40" fmla="*/ 358 w 454"/>
                  <a:gd name="T41" fmla="*/ 412 h 454"/>
                  <a:gd name="T42" fmla="*/ 390 w 454"/>
                  <a:gd name="T43" fmla="*/ 384 h 454"/>
                  <a:gd name="T44" fmla="*/ 418 w 454"/>
                  <a:gd name="T45" fmla="*/ 350 h 454"/>
                  <a:gd name="T46" fmla="*/ 438 w 454"/>
                  <a:gd name="T47" fmla="*/ 310 h 454"/>
                  <a:gd name="T48" fmla="*/ 450 w 454"/>
                  <a:gd name="T49" fmla="*/ 268 h 454"/>
                  <a:gd name="T50" fmla="*/ 454 w 454"/>
                  <a:gd name="T51" fmla="*/ 222 h 454"/>
                  <a:gd name="T52" fmla="*/ 452 w 454"/>
                  <a:gd name="T53" fmla="*/ 198 h 454"/>
                  <a:gd name="T54" fmla="*/ 442 w 454"/>
                  <a:gd name="T55" fmla="*/ 154 h 454"/>
                  <a:gd name="T56" fmla="*/ 424 w 454"/>
                  <a:gd name="T57" fmla="*/ 114 h 454"/>
                  <a:gd name="T58" fmla="*/ 398 w 454"/>
                  <a:gd name="T59" fmla="*/ 78 h 454"/>
                  <a:gd name="T60" fmla="*/ 368 w 454"/>
                  <a:gd name="T61" fmla="*/ 48 h 454"/>
                  <a:gd name="T62" fmla="*/ 330 w 454"/>
                  <a:gd name="T63" fmla="*/ 24 h 454"/>
                  <a:gd name="T64" fmla="*/ 290 w 454"/>
                  <a:gd name="T65" fmla="*/ 8 h 454"/>
                  <a:gd name="T66" fmla="*/ 246 w 454"/>
                  <a:gd name="T67" fmla="*/ 0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54" h="454">
                    <a:moveTo>
                      <a:pt x="222" y="0"/>
                    </a:moveTo>
                    <a:lnTo>
                      <a:pt x="222" y="0"/>
                    </a:lnTo>
                    <a:lnTo>
                      <a:pt x="198" y="2"/>
                    </a:lnTo>
                    <a:lnTo>
                      <a:pt x="176" y="6"/>
                    </a:lnTo>
                    <a:lnTo>
                      <a:pt x="154" y="12"/>
                    </a:lnTo>
                    <a:lnTo>
                      <a:pt x="134" y="20"/>
                    </a:lnTo>
                    <a:lnTo>
                      <a:pt x="114" y="30"/>
                    </a:lnTo>
                    <a:lnTo>
                      <a:pt x="96" y="42"/>
                    </a:lnTo>
                    <a:lnTo>
                      <a:pt x="78" y="56"/>
                    </a:lnTo>
                    <a:lnTo>
                      <a:pt x="62" y="70"/>
                    </a:lnTo>
                    <a:lnTo>
                      <a:pt x="48" y="86"/>
                    </a:lnTo>
                    <a:lnTo>
                      <a:pt x="36" y="104"/>
                    </a:lnTo>
                    <a:lnTo>
                      <a:pt x="26" y="124"/>
                    </a:lnTo>
                    <a:lnTo>
                      <a:pt x="16" y="144"/>
                    </a:lnTo>
                    <a:lnTo>
                      <a:pt x="8" y="164"/>
                    </a:lnTo>
                    <a:lnTo>
                      <a:pt x="4" y="186"/>
                    </a:lnTo>
                    <a:lnTo>
                      <a:pt x="0" y="208"/>
                    </a:lnTo>
                    <a:lnTo>
                      <a:pt x="0" y="232"/>
                    </a:lnTo>
                    <a:lnTo>
                      <a:pt x="0" y="232"/>
                    </a:lnTo>
                    <a:lnTo>
                      <a:pt x="2" y="256"/>
                    </a:lnTo>
                    <a:lnTo>
                      <a:pt x="6" y="278"/>
                    </a:lnTo>
                    <a:lnTo>
                      <a:pt x="12" y="300"/>
                    </a:lnTo>
                    <a:lnTo>
                      <a:pt x="20" y="320"/>
                    </a:lnTo>
                    <a:lnTo>
                      <a:pt x="30" y="340"/>
                    </a:lnTo>
                    <a:lnTo>
                      <a:pt x="42" y="358"/>
                    </a:lnTo>
                    <a:lnTo>
                      <a:pt x="56" y="376"/>
                    </a:lnTo>
                    <a:lnTo>
                      <a:pt x="70" y="390"/>
                    </a:lnTo>
                    <a:lnTo>
                      <a:pt x="86" y="406"/>
                    </a:lnTo>
                    <a:lnTo>
                      <a:pt x="104" y="418"/>
                    </a:lnTo>
                    <a:lnTo>
                      <a:pt x="124" y="428"/>
                    </a:lnTo>
                    <a:lnTo>
                      <a:pt x="144" y="438"/>
                    </a:lnTo>
                    <a:lnTo>
                      <a:pt x="164" y="444"/>
                    </a:lnTo>
                    <a:lnTo>
                      <a:pt x="186" y="450"/>
                    </a:lnTo>
                    <a:lnTo>
                      <a:pt x="208" y="454"/>
                    </a:lnTo>
                    <a:lnTo>
                      <a:pt x="232" y="454"/>
                    </a:lnTo>
                    <a:lnTo>
                      <a:pt x="232" y="454"/>
                    </a:lnTo>
                    <a:lnTo>
                      <a:pt x="256" y="452"/>
                    </a:lnTo>
                    <a:lnTo>
                      <a:pt x="278" y="448"/>
                    </a:lnTo>
                    <a:lnTo>
                      <a:pt x="300" y="442"/>
                    </a:lnTo>
                    <a:lnTo>
                      <a:pt x="320" y="434"/>
                    </a:lnTo>
                    <a:lnTo>
                      <a:pt x="340" y="424"/>
                    </a:lnTo>
                    <a:lnTo>
                      <a:pt x="358" y="412"/>
                    </a:lnTo>
                    <a:lnTo>
                      <a:pt x="376" y="398"/>
                    </a:lnTo>
                    <a:lnTo>
                      <a:pt x="390" y="384"/>
                    </a:lnTo>
                    <a:lnTo>
                      <a:pt x="406" y="368"/>
                    </a:lnTo>
                    <a:lnTo>
                      <a:pt x="418" y="350"/>
                    </a:lnTo>
                    <a:lnTo>
                      <a:pt x="428" y="330"/>
                    </a:lnTo>
                    <a:lnTo>
                      <a:pt x="438" y="310"/>
                    </a:lnTo>
                    <a:lnTo>
                      <a:pt x="446" y="290"/>
                    </a:lnTo>
                    <a:lnTo>
                      <a:pt x="450" y="268"/>
                    </a:lnTo>
                    <a:lnTo>
                      <a:pt x="454" y="244"/>
                    </a:lnTo>
                    <a:lnTo>
                      <a:pt x="454" y="222"/>
                    </a:lnTo>
                    <a:lnTo>
                      <a:pt x="454" y="222"/>
                    </a:lnTo>
                    <a:lnTo>
                      <a:pt x="452" y="198"/>
                    </a:lnTo>
                    <a:lnTo>
                      <a:pt x="448" y="176"/>
                    </a:lnTo>
                    <a:lnTo>
                      <a:pt x="442" y="154"/>
                    </a:lnTo>
                    <a:lnTo>
                      <a:pt x="434" y="134"/>
                    </a:lnTo>
                    <a:lnTo>
                      <a:pt x="424" y="114"/>
                    </a:lnTo>
                    <a:lnTo>
                      <a:pt x="412" y="96"/>
                    </a:lnTo>
                    <a:lnTo>
                      <a:pt x="398" y="78"/>
                    </a:lnTo>
                    <a:lnTo>
                      <a:pt x="384" y="62"/>
                    </a:lnTo>
                    <a:lnTo>
                      <a:pt x="368" y="48"/>
                    </a:lnTo>
                    <a:lnTo>
                      <a:pt x="350" y="36"/>
                    </a:lnTo>
                    <a:lnTo>
                      <a:pt x="330" y="24"/>
                    </a:lnTo>
                    <a:lnTo>
                      <a:pt x="310" y="16"/>
                    </a:lnTo>
                    <a:lnTo>
                      <a:pt x="290" y="8"/>
                    </a:lnTo>
                    <a:lnTo>
                      <a:pt x="268" y="4"/>
                    </a:lnTo>
                    <a:lnTo>
                      <a:pt x="246" y="0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300" b="1" dirty="0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2705916" y="3920766"/>
              <a:ext cx="1829991" cy="1606154"/>
              <a:chOff x="3100388" y="3762376"/>
              <a:chExt cx="2439988" cy="2141538"/>
            </a:xfrm>
          </p:grpSpPr>
          <p:sp>
            <p:nvSpPr>
              <p:cNvPr id="63" name="Freeform 7"/>
              <p:cNvSpPr>
                <a:spLocks/>
              </p:cNvSpPr>
              <p:nvPr/>
            </p:nvSpPr>
            <p:spPr bwMode="auto">
              <a:xfrm>
                <a:off x="3357563" y="3762376"/>
                <a:ext cx="2182813" cy="2141538"/>
              </a:xfrm>
              <a:custGeom>
                <a:avLst/>
                <a:gdLst>
                  <a:gd name="T0" fmla="*/ 1375 w 1375"/>
                  <a:gd name="T1" fmla="*/ 783 h 1349"/>
                  <a:gd name="T2" fmla="*/ 1375 w 1375"/>
                  <a:gd name="T3" fmla="*/ 783 h 1349"/>
                  <a:gd name="T4" fmla="*/ 1339 w 1375"/>
                  <a:gd name="T5" fmla="*/ 775 h 1349"/>
                  <a:gd name="T6" fmla="*/ 1303 w 1375"/>
                  <a:gd name="T7" fmla="*/ 763 h 1349"/>
                  <a:gd name="T8" fmla="*/ 1269 w 1375"/>
                  <a:gd name="T9" fmla="*/ 753 h 1349"/>
                  <a:gd name="T10" fmla="*/ 1235 w 1375"/>
                  <a:gd name="T11" fmla="*/ 739 h 1349"/>
                  <a:gd name="T12" fmla="*/ 1169 w 1375"/>
                  <a:gd name="T13" fmla="*/ 710 h 1349"/>
                  <a:gd name="T14" fmla="*/ 1105 w 1375"/>
                  <a:gd name="T15" fmla="*/ 678 h 1349"/>
                  <a:gd name="T16" fmla="*/ 1043 w 1375"/>
                  <a:gd name="T17" fmla="*/ 640 h 1349"/>
                  <a:gd name="T18" fmla="*/ 985 w 1375"/>
                  <a:gd name="T19" fmla="*/ 600 h 1349"/>
                  <a:gd name="T20" fmla="*/ 929 w 1375"/>
                  <a:gd name="T21" fmla="*/ 556 h 1349"/>
                  <a:gd name="T22" fmla="*/ 875 w 1375"/>
                  <a:gd name="T23" fmla="*/ 508 h 1349"/>
                  <a:gd name="T24" fmla="*/ 825 w 1375"/>
                  <a:gd name="T25" fmla="*/ 458 h 1349"/>
                  <a:gd name="T26" fmla="*/ 780 w 1375"/>
                  <a:gd name="T27" fmla="*/ 404 h 1349"/>
                  <a:gd name="T28" fmla="*/ 736 w 1375"/>
                  <a:gd name="T29" fmla="*/ 346 h 1349"/>
                  <a:gd name="T30" fmla="*/ 698 w 1375"/>
                  <a:gd name="T31" fmla="*/ 286 h 1349"/>
                  <a:gd name="T32" fmla="*/ 662 w 1375"/>
                  <a:gd name="T33" fmla="*/ 224 h 1349"/>
                  <a:gd name="T34" fmla="*/ 630 w 1375"/>
                  <a:gd name="T35" fmla="*/ 160 h 1349"/>
                  <a:gd name="T36" fmla="*/ 616 w 1375"/>
                  <a:gd name="T37" fmla="*/ 126 h 1349"/>
                  <a:gd name="T38" fmla="*/ 604 w 1375"/>
                  <a:gd name="T39" fmla="*/ 92 h 1349"/>
                  <a:gd name="T40" fmla="*/ 592 w 1375"/>
                  <a:gd name="T41" fmla="*/ 58 h 1349"/>
                  <a:gd name="T42" fmla="*/ 580 w 1375"/>
                  <a:gd name="T43" fmla="*/ 22 h 1349"/>
                  <a:gd name="T44" fmla="*/ 286 w 1375"/>
                  <a:gd name="T45" fmla="*/ 0 h 1349"/>
                  <a:gd name="T46" fmla="*/ 0 w 1375"/>
                  <a:gd name="T47" fmla="*/ 104 h 1349"/>
                  <a:gd name="T48" fmla="*/ 0 w 1375"/>
                  <a:gd name="T49" fmla="*/ 104 h 1349"/>
                  <a:gd name="T50" fmla="*/ 16 w 1375"/>
                  <a:gd name="T51" fmla="*/ 162 h 1349"/>
                  <a:gd name="T52" fmla="*/ 34 w 1375"/>
                  <a:gd name="T53" fmla="*/ 220 h 1349"/>
                  <a:gd name="T54" fmla="*/ 52 w 1375"/>
                  <a:gd name="T55" fmla="*/ 276 h 1349"/>
                  <a:gd name="T56" fmla="*/ 74 w 1375"/>
                  <a:gd name="T57" fmla="*/ 332 h 1349"/>
                  <a:gd name="T58" fmla="*/ 96 w 1375"/>
                  <a:gd name="T59" fmla="*/ 386 h 1349"/>
                  <a:gd name="T60" fmla="*/ 122 w 1375"/>
                  <a:gd name="T61" fmla="*/ 440 h 1349"/>
                  <a:gd name="T62" fmla="*/ 148 w 1375"/>
                  <a:gd name="T63" fmla="*/ 492 h 1349"/>
                  <a:gd name="T64" fmla="*/ 176 w 1375"/>
                  <a:gd name="T65" fmla="*/ 544 h 1349"/>
                  <a:gd name="T66" fmla="*/ 206 w 1375"/>
                  <a:gd name="T67" fmla="*/ 594 h 1349"/>
                  <a:gd name="T68" fmla="*/ 238 w 1375"/>
                  <a:gd name="T69" fmla="*/ 642 h 1349"/>
                  <a:gd name="T70" fmla="*/ 272 w 1375"/>
                  <a:gd name="T71" fmla="*/ 690 h 1349"/>
                  <a:gd name="T72" fmla="*/ 306 w 1375"/>
                  <a:gd name="T73" fmla="*/ 739 h 1349"/>
                  <a:gd name="T74" fmla="*/ 342 w 1375"/>
                  <a:gd name="T75" fmla="*/ 783 h 1349"/>
                  <a:gd name="T76" fmla="*/ 382 w 1375"/>
                  <a:gd name="T77" fmla="*/ 827 h 1349"/>
                  <a:gd name="T78" fmla="*/ 420 w 1375"/>
                  <a:gd name="T79" fmla="*/ 871 h 1349"/>
                  <a:gd name="T80" fmla="*/ 462 w 1375"/>
                  <a:gd name="T81" fmla="*/ 911 h 1349"/>
                  <a:gd name="T82" fmla="*/ 504 w 1375"/>
                  <a:gd name="T83" fmla="*/ 951 h 1349"/>
                  <a:gd name="T84" fmla="*/ 548 w 1375"/>
                  <a:gd name="T85" fmla="*/ 989 h 1349"/>
                  <a:gd name="T86" fmla="*/ 594 w 1375"/>
                  <a:gd name="T87" fmla="*/ 1027 h 1349"/>
                  <a:gd name="T88" fmla="*/ 640 w 1375"/>
                  <a:gd name="T89" fmla="*/ 1063 h 1349"/>
                  <a:gd name="T90" fmla="*/ 688 w 1375"/>
                  <a:gd name="T91" fmla="*/ 1095 h 1349"/>
                  <a:gd name="T92" fmla="*/ 736 w 1375"/>
                  <a:gd name="T93" fmla="*/ 1127 h 1349"/>
                  <a:gd name="T94" fmla="*/ 785 w 1375"/>
                  <a:gd name="T95" fmla="*/ 1159 h 1349"/>
                  <a:gd name="T96" fmla="*/ 837 w 1375"/>
                  <a:gd name="T97" fmla="*/ 1187 h 1349"/>
                  <a:gd name="T98" fmla="*/ 889 w 1375"/>
                  <a:gd name="T99" fmla="*/ 1213 h 1349"/>
                  <a:gd name="T100" fmla="*/ 943 w 1375"/>
                  <a:gd name="T101" fmla="*/ 1239 h 1349"/>
                  <a:gd name="T102" fmla="*/ 997 w 1375"/>
                  <a:gd name="T103" fmla="*/ 1263 h 1349"/>
                  <a:gd name="T104" fmla="*/ 1051 w 1375"/>
                  <a:gd name="T105" fmla="*/ 1283 h 1349"/>
                  <a:gd name="T106" fmla="*/ 1107 w 1375"/>
                  <a:gd name="T107" fmla="*/ 1303 h 1349"/>
                  <a:gd name="T108" fmla="*/ 1165 w 1375"/>
                  <a:gd name="T109" fmla="*/ 1321 h 1349"/>
                  <a:gd name="T110" fmla="*/ 1223 w 1375"/>
                  <a:gd name="T111" fmla="*/ 1337 h 1349"/>
                  <a:gd name="T112" fmla="*/ 1281 w 1375"/>
                  <a:gd name="T113" fmla="*/ 1349 h 1349"/>
                  <a:gd name="T114" fmla="*/ 1269 w 1375"/>
                  <a:gd name="T115" fmla="*/ 1057 h 1349"/>
                  <a:gd name="T116" fmla="*/ 1375 w 1375"/>
                  <a:gd name="T117" fmla="*/ 783 h 1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375" h="1349">
                    <a:moveTo>
                      <a:pt x="1375" y="783"/>
                    </a:moveTo>
                    <a:lnTo>
                      <a:pt x="1375" y="783"/>
                    </a:lnTo>
                    <a:lnTo>
                      <a:pt x="1339" y="775"/>
                    </a:lnTo>
                    <a:lnTo>
                      <a:pt x="1303" y="763"/>
                    </a:lnTo>
                    <a:lnTo>
                      <a:pt x="1269" y="753"/>
                    </a:lnTo>
                    <a:lnTo>
                      <a:pt x="1235" y="739"/>
                    </a:lnTo>
                    <a:lnTo>
                      <a:pt x="1169" y="710"/>
                    </a:lnTo>
                    <a:lnTo>
                      <a:pt x="1105" y="678"/>
                    </a:lnTo>
                    <a:lnTo>
                      <a:pt x="1043" y="640"/>
                    </a:lnTo>
                    <a:lnTo>
                      <a:pt x="985" y="600"/>
                    </a:lnTo>
                    <a:lnTo>
                      <a:pt x="929" y="556"/>
                    </a:lnTo>
                    <a:lnTo>
                      <a:pt x="875" y="508"/>
                    </a:lnTo>
                    <a:lnTo>
                      <a:pt x="825" y="458"/>
                    </a:lnTo>
                    <a:lnTo>
                      <a:pt x="780" y="404"/>
                    </a:lnTo>
                    <a:lnTo>
                      <a:pt x="736" y="346"/>
                    </a:lnTo>
                    <a:lnTo>
                      <a:pt x="698" y="286"/>
                    </a:lnTo>
                    <a:lnTo>
                      <a:pt x="662" y="224"/>
                    </a:lnTo>
                    <a:lnTo>
                      <a:pt x="630" y="160"/>
                    </a:lnTo>
                    <a:lnTo>
                      <a:pt x="616" y="126"/>
                    </a:lnTo>
                    <a:lnTo>
                      <a:pt x="604" y="92"/>
                    </a:lnTo>
                    <a:lnTo>
                      <a:pt x="592" y="58"/>
                    </a:lnTo>
                    <a:lnTo>
                      <a:pt x="580" y="22"/>
                    </a:lnTo>
                    <a:lnTo>
                      <a:pt x="286" y="0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16" y="162"/>
                    </a:lnTo>
                    <a:lnTo>
                      <a:pt x="34" y="220"/>
                    </a:lnTo>
                    <a:lnTo>
                      <a:pt x="52" y="276"/>
                    </a:lnTo>
                    <a:lnTo>
                      <a:pt x="74" y="332"/>
                    </a:lnTo>
                    <a:lnTo>
                      <a:pt x="96" y="386"/>
                    </a:lnTo>
                    <a:lnTo>
                      <a:pt x="122" y="440"/>
                    </a:lnTo>
                    <a:lnTo>
                      <a:pt x="148" y="492"/>
                    </a:lnTo>
                    <a:lnTo>
                      <a:pt x="176" y="544"/>
                    </a:lnTo>
                    <a:lnTo>
                      <a:pt x="206" y="594"/>
                    </a:lnTo>
                    <a:lnTo>
                      <a:pt x="238" y="642"/>
                    </a:lnTo>
                    <a:lnTo>
                      <a:pt x="272" y="690"/>
                    </a:lnTo>
                    <a:lnTo>
                      <a:pt x="306" y="739"/>
                    </a:lnTo>
                    <a:lnTo>
                      <a:pt x="342" y="783"/>
                    </a:lnTo>
                    <a:lnTo>
                      <a:pt x="382" y="827"/>
                    </a:lnTo>
                    <a:lnTo>
                      <a:pt x="420" y="871"/>
                    </a:lnTo>
                    <a:lnTo>
                      <a:pt x="462" y="911"/>
                    </a:lnTo>
                    <a:lnTo>
                      <a:pt x="504" y="951"/>
                    </a:lnTo>
                    <a:lnTo>
                      <a:pt x="548" y="989"/>
                    </a:lnTo>
                    <a:lnTo>
                      <a:pt x="594" y="1027"/>
                    </a:lnTo>
                    <a:lnTo>
                      <a:pt x="640" y="1063"/>
                    </a:lnTo>
                    <a:lnTo>
                      <a:pt x="688" y="1095"/>
                    </a:lnTo>
                    <a:lnTo>
                      <a:pt x="736" y="1127"/>
                    </a:lnTo>
                    <a:lnTo>
                      <a:pt x="785" y="1159"/>
                    </a:lnTo>
                    <a:lnTo>
                      <a:pt x="837" y="1187"/>
                    </a:lnTo>
                    <a:lnTo>
                      <a:pt x="889" y="1213"/>
                    </a:lnTo>
                    <a:lnTo>
                      <a:pt x="943" y="1239"/>
                    </a:lnTo>
                    <a:lnTo>
                      <a:pt x="997" y="1263"/>
                    </a:lnTo>
                    <a:lnTo>
                      <a:pt x="1051" y="1283"/>
                    </a:lnTo>
                    <a:lnTo>
                      <a:pt x="1107" y="1303"/>
                    </a:lnTo>
                    <a:lnTo>
                      <a:pt x="1165" y="1321"/>
                    </a:lnTo>
                    <a:lnTo>
                      <a:pt x="1223" y="1337"/>
                    </a:lnTo>
                    <a:lnTo>
                      <a:pt x="1281" y="1349"/>
                    </a:lnTo>
                    <a:lnTo>
                      <a:pt x="1269" y="1057"/>
                    </a:lnTo>
                    <a:lnTo>
                      <a:pt x="1375" y="78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64" name="Freeform 14"/>
              <p:cNvSpPr>
                <a:spLocks/>
              </p:cNvSpPr>
              <p:nvPr/>
            </p:nvSpPr>
            <p:spPr bwMode="auto">
              <a:xfrm>
                <a:off x="3100388" y="4035426"/>
                <a:ext cx="990600" cy="992188"/>
              </a:xfrm>
              <a:custGeom>
                <a:avLst/>
                <a:gdLst>
                  <a:gd name="T0" fmla="*/ 306 w 624"/>
                  <a:gd name="T1" fmla="*/ 0 h 625"/>
                  <a:gd name="T2" fmla="*/ 242 w 624"/>
                  <a:gd name="T3" fmla="*/ 8 h 625"/>
                  <a:gd name="T4" fmla="*/ 184 w 624"/>
                  <a:gd name="T5" fmla="*/ 28 h 625"/>
                  <a:gd name="T6" fmla="*/ 132 w 624"/>
                  <a:gd name="T7" fmla="*/ 58 h 625"/>
                  <a:gd name="T8" fmla="*/ 88 w 624"/>
                  <a:gd name="T9" fmla="*/ 96 h 625"/>
                  <a:gd name="T10" fmla="*/ 50 w 624"/>
                  <a:gd name="T11" fmla="*/ 144 h 625"/>
                  <a:gd name="T12" fmla="*/ 22 w 624"/>
                  <a:gd name="T13" fmla="*/ 198 h 625"/>
                  <a:gd name="T14" fmla="*/ 6 w 624"/>
                  <a:gd name="T15" fmla="*/ 256 h 625"/>
                  <a:gd name="T16" fmla="*/ 0 w 624"/>
                  <a:gd name="T17" fmla="*/ 320 h 625"/>
                  <a:gd name="T18" fmla="*/ 4 w 624"/>
                  <a:gd name="T19" fmla="*/ 350 h 625"/>
                  <a:gd name="T20" fmla="*/ 16 w 624"/>
                  <a:gd name="T21" fmla="*/ 412 h 625"/>
                  <a:gd name="T22" fmla="*/ 42 w 624"/>
                  <a:gd name="T23" fmla="*/ 466 h 625"/>
                  <a:gd name="T24" fmla="*/ 76 w 624"/>
                  <a:gd name="T25" fmla="*/ 516 h 625"/>
                  <a:gd name="T26" fmla="*/ 120 w 624"/>
                  <a:gd name="T27" fmla="*/ 557 h 625"/>
                  <a:gd name="T28" fmla="*/ 170 w 624"/>
                  <a:gd name="T29" fmla="*/ 589 h 625"/>
                  <a:gd name="T30" fmla="*/ 226 w 624"/>
                  <a:gd name="T31" fmla="*/ 613 h 625"/>
                  <a:gd name="T32" fmla="*/ 288 w 624"/>
                  <a:gd name="T33" fmla="*/ 623 h 625"/>
                  <a:gd name="T34" fmla="*/ 320 w 624"/>
                  <a:gd name="T35" fmla="*/ 625 h 625"/>
                  <a:gd name="T36" fmla="*/ 382 w 624"/>
                  <a:gd name="T37" fmla="*/ 617 h 625"/>
                  <a:gd name="T38" fmla="*/ 440 w 624"/>
                  <a:gd name="T39" fmla="*/ 597 h 625"/>
                  <a:gd name="T40" fmla="*/ 492 w 624"/>
                  <a:gd name="T41" fmla="*/ 567 h 625"/>
                  <a:gd name="T42" fmla="*/ 538 w 624"/>
                  <a:gd name="T43" fmla="*/ 528 h 625"/>
                  <a:gd name="T44" fmla="*/ 574 w 624"/>
                  <a:gd name="T45" fmla="*/ 480 h 625"/>
                  <a:gd name="T46" fmla="*/ 602 w 624"/>
                  <a:gd name="T47" fmla="*/ 426 h 625"/>
                  <a:gd name="T48" fmla="*/ 618 w 624"/>
                  <a:gd name="T49" fmla="*/ 368 h 625"/>
                  <a:gd name="T50" fmla="*/ 624 w 624"/>
                  <a:gd name="T51" fmla="*/ 306 h 625"/>
                  <a:gd name="T52" fmla="*/ 620 w 624"/>
                  <a:gd name="T53" fmla="*/ 274 h 625"/>
                  <a:gd name="T54" fmla="*/ 608 w 624"/>
                  <a:gd name="T55" fmla="*/ 212 h 625"/>
                  <a:gd name="T56" fmla="*/ 582 w 624"/>
                  <a:gd name="T57" fmla="*/ 158 h 625"/>
                  <a:gd name="T58" fmla="*/ 548 w 624"/>
                  <a:gd name="T59" fmla="*/ 108 h 625"/>
                  <a:gd name="T60" fmla="*/ 504 w 624"/>
                  <a:gd name="T61" fmla="*/ 68 h 625"/>
                  <a:gd name="T62" fmla="*/ 454 w 624"/>
                  <a:gd name="T63" fmla="*/ 36 h 625"/>
                  <a:gd name="T64" fmla="*/ 398 w 624"/>
                  <a:gd name="T65" fmla="*/ 12 h 625"/>
                  <a:gd name="T66" fmla="*/ 336 w 624"/>
                  <a:gd name="T67" fmla="*/ 2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24" h="625">
                    <a:moveTo>
                      <a:pt x="306" y="0"/>
                    </a:moveTo>
                    <a:lnTo>
                      <a:pt x="306" y="0"/>
                    </a:lnTo>
                    <a:lnTo>
                      <a:pt x="274" y="4"/>
                    </a:lnTo>
                    <a:lnTo>
                      <a:pt x="242" y="8"/>
                    </a:lnTo>
                    <a:lnTo>
                      <a:pt x="212" y="16"/>
                    </a:lnTo>
                    <a:lnTo>
                      <a:pt x="184" y="28"/>
                    </a:lnTo>
                    <a:lnTo>
                      <a:pt x="158" y="42"/>
                    </a:lnTo>
                    <a:lnTo>
                      <a:pt x="132" y="58"/>
                    </a:lnTo>
                    <a:lnTo>
                      <a:pt x="108" y="76"/>
                    </a:lnTo>
                    <a:lnTo>
                      <a:pt x="88" y="96"/>
                    </a:lnTo>
                    <a:lnTo>
                      <a:pt x="68" y="120"/>
                    </a:lnTo>
                    <a:lnTo>
                      <a:pt x="50" y="144"/>
                    </a:lnTo>
                    <a:lnTo>
                      <a:pt x="36" y="170"/>
                    </a:lnTo>
                    <a:lnTo>
                      <a:pt x="22" y="198"/>
                    </a:lnTo>
                    <a:lnTo>
                      <a:pt x="12" y="226"/>
                    </a:lnTo>
                    <a:lnTo>
                      <a:pt x="6" y="256"/>
                    </a:lnTo>
                    <a:lnTo>
                      <a:pt x="2" y="288"/>
                    </a:lnTo>
                    <a:lnTo>
                      <a:pt x="0" y="320"/>
                    </a:lnTo>
                    <a:lnTo>
                      <a:pt x="0" y="320"/>
                    </a:lnTo>
                    <a:lnTo>
                      <a:pt x="4" y="350"/>
                    </a:lnTo>
                    <a:lnTo>
                      <a:pt x="8" y="382"/>
                    </a:lnTo>
                    <a:lnTo>
                      <a:pt x="16" y="412"/>
                    </a:lnTo>
                    <a:lnTo>
                      <a:pt x="28" y="440"/>
                    </a:lnTo>
                    <a:lnTo>
                      <a:pt x="42" y="466"/>
                    </a:lnTo>
                    <a:lnTo>
                      <a:pt x="58" y="492"/>
                    </a:lnTo>
                    <a:lnTo>
                      <a:pt x="76" y="516"/>
                    </a:lnTo>
                    <a:lnTo>
                      <a:pt x="98" y="538"/>
                    </a:lnTo>
                    <a:lnTo>
                      <a:pt x="120" y="557"/>
                    </a:lnTo>
                    <a:lnTo>
                      <a:pt x="144" y="575"/>
                    </a:lnTo>
                    <a:lnTo>
                      <a:pt x="170" y="589"/>
                    </a:lnTo>
                    <a:lnTo>
                      <a:pt x="198" y="603"/>
                    </a:lnTo>
                    <a:lnTo>
                      <a:pt x="226" y="613"/>
                    </a:lnTo>
                    <a:lnTo>
                      <a:pt x="256" y="619"/>
                    </a:lnTo>
                    <a:lnTo>
                      <a:pt x="288" y="623"/>
                    </a:lnTo>
                    <a:lnTo>
                      <a:pt x="320" y="625"/>
                    </a:lnTo>
                    <a:lnTo>
                      <a:pt x="320" y="625"/>
                    </a:lnTo>
                    <a:lnTo>
                      <a:pt x="350" y="621"/>
                    </a:lnTo>
                    <a:lnTo>
                      <a:pt x="382" y="617"/>
                    </a:lnTo>
                    <a:lnTo>
                      <a:pt x="412" y="609"/>
                    </a:lnTo>
                    <a:lnTo>
                      <a:pt x="440" y="597"/>
                    </a:lnTo>
                    <a:lnTo>
                      <a:pt x="466" y="583"/>
                    </a:lnTo>
                    <a:lnTo>
                      <a:pt x="492" y="567"/>
                    </a:lnTo>
                    <a:lnTo>
                      <a:pt x="516" y="548"/>
                    </a:lnTo>
                    <a:lnTo>
                      <a:pt x="538" y="528"/>
                    </a:lnTo>
                    <a:lnTo>
                      <a:pt x="556" y="504"/>
                    </a:lnTo>
                    <a:lnTo>
                      <a:pt x="574" y="480"/>
                    </a:lnTo>
                    <a:lnTo>
                      <a:pt x="590" y="454"/>
                    </a:lnTo>
                    <a:lnTo>
                      <a:pt x="602" y="426"/>
                    </a:lnTo>
                    <a:lnTo>
                      <a:pt x="612" y="398"/>
                    </a:lnTo>
                    <a:lnTo>
                      <a:pt x="618" y="368"/>
                    </a:lnTo>
                    <a:lnTo>
                      <a:pt x="622" y="336"/>
                    </a:lnTo>
                    <a:lnTo>
                      <a:pt x="624" y="306"/>
                    </a:lnTo>
                    <a:lnTo>
                      <a:pt x="624" y="306"/>
                    </a:lnTo>
                    <a:lnTo>
                      <a:pt x="620" y="274"/>
                    </a:lnTo>
                    <a:lnTo>
                      <a:pt x="616" y="242"/>
                    </a:lnTo>
                    <a:lnTo>
                      <a:pt x="608" y="212"/>
                    </a:lnTo>
                    <a:lnTo>
                      <a:pt x="596" y="184"/>
                    </a:lnTo>
                    <a:lnTo>
                      <a:pt x="582" y="158"/>
                    </a:lnTo>
                    <a:lnTo>
                      <a:pt x="566" y="132"/>
                    </a:lnTo>
                    <a:lnTo>
                      <a:pt x="548" y="108"/>
                    </a:lnTo>
                    <a:lnTo>
                      <a:pt x="528" y="88"/>
                    </a:lnTo>
                    <a:lnTo>
                      <a:pt x="504" y="68"/>
                    </a:lnTo>
                    <a:lnTo>
                      <a:pt x="480" y="50"/>
                    </a:lnTo>
                    <a:lnTo>
                      <a:pt x="454" y="36"/>
                    </a:lnTo>
                    <a:lnTo>
                      <a:pt x="426" y="22"/>
                    </a:lnTo>
                    <a:lnTo>
                      <a:pt x="398" y="12"/>
                    </a:lnTo>
                    <a:lnTo>
                      <a:pt x="368" y="6"/>
                    </a:lnTo>
                    <a:lnTo>
                      <a:pt x="336" y="2"/>
                    </a:lnTo>
                    <a:lnTo>
                      <a:pt x="3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65" name="Freeform 16"/>
              <p:cNvSpPr>
                <a:spLocks/>
              </p:cNvSpPr>
              <p:nvPr/>
            </p:nvSpPr>
            <p:spPr bwMode="auto">
              <a:xfrm>
                <a:off x="3166847" y="4105495"/>
                <a:ext cx="924596" cy="854074"/>
              </a:xfrm>
              <a:custGeom>
                <a:avLst/>
                <a:gdLst>
                  <a:gd name="T0" fmla="*/ 222 w 452"/>
                  <a:gd name="T1" fmla="*/ 0 h 452"/>
                  <a:gd name="T2" fmla="*/ 176 w 452"/>
                  <a:gd name="T3" fmla="*/ 4 h 452"/>
                  <a:gd name="T4" fmla="*/ 134 w 452"/>
                  <a:gd name="T5" fmla="*/ 20 h 452"/>
                  <a:gd name="T6" fmla="*/ 96 w 452"/>
                  <a:gd name="T7" fmla="*/ 40 h 452"/>
                  <a:gd name="T8" fmla="*/ 62 w 452"/>
                  <a:gd name="T9" fmla="*/ 70 h 452"/>
                  <a:gd name="T10" fmla="*/ 36 w 452"/>
                  <a:gd name="T11" fmla="*/ 104 h 452"/>
                  <a:gd name="T12" fmla="*/ 16 w 452"/>
                  <a:gd name="T13" fmla="*/ 142 h 452"/>
                  <a:gd name="T14" fmla="*/ 2 w 452"/>
                  <a:gd name="T15" fmla="*/ 186 h 452"/>
                  <a:gd name="T16" fmla="*/ 0 w 452"/>
                  <a:gd name="T17" fmla="*/ 232 h 452"/>
                  <a:gd name="T18" fmla="*/ 0 w 452"/>
                  <a:gd name="T19" fmla="*/ 254 h 452"/>
                  <a:gd name="T20" fmla="*/ 10 w 452"/>
                  <a:gd name="T21" fmla="*/ 298 h 452"/>
                  <a:gd name="T22" fmla="*/ 30 w 452"/>
                  <a:gd name="T23" fmla="*/ 338 h 452"/>
                  <a:gd name="T24" fmla="*/ 54 w 452"/>
                  <a:gd name="T25" fmla="*/ 374 h 452"/>
                  <a:gd name="T26" fmla="*/ 86 w 452"/>
                  <a:gd name="T27" fmla="*/ 404 h 452"/>
                  <a:gd name="T28" fmla="*/ 122 w 452"/>
                  <a:gd name="T29" fmla="*/ 428 h 452"/>
                  <a:gd name="T30" fmla="*/ 164 w 452"/>
                  <a:gd name="T31" fmla="*/ 444 h 452"/>
                  <a:gd name="T32" fmla="*/ 208 w 452"/>
                  <a:gd name="T33" fmla="*/ 452 h 452"/>
                  <a:gd name="T34" fmla="*/ 232 w 452"/>
                  <a:gd name="T35" fmla="*/ 452 h 452"/>
                  <a:gd name="T36" fmla="*/ 276 w 452"/>
                  <a:gd name="T37" fmla="*/ 448 h 452"/>
                  <a:gd name="T38" fmla="*/ 320 w 452"/>
                  <a:gd name="T39" fmla="*/ 434 h 452"/>
                  <a:gd name="T40" fmla="*/ 358 w 452"/>
                  <a:gd name="T41" fmla="*/ 412 h 452"/>
                  <a:gd name="T42" fmla="*/ 390 w 452"/>
                  <a:gd name="T43" fmla="*/ 382 h 452"/>
                  <a:gd name="T44" fmla="*/ 418 w 452"/>
                  <a:gd name="T45" fmla="*/ 348 h 452"/>
                  <a:gd name="T46" fmla="*/ 438 w 452"/>
                  <a:gd name="T47" fmla="*/ 310 h 452"/>
                  <a:gd name="T48" fmla="*/ 450 w 452"/>
                  <a:gd name="T49" fmla="*/ 266 h 452"/>
                  <a:gd name="T50" fmla="*/ 452 w 452"/>
                  <a:gd name="T51" fmla="*/ 220 h 452"/>
                  <a:gd name="T52" fmla="*/ 452 w 452"/>
                  <a:gd name="T53" fmla="*/ 198 h 452"/>
                  <a:gd name="T54" fmla="*/ 442 w 452"/>
                  <a:gd name="T55" fmla="*/ 154 h 452"/>
                  <a:gd name="T56" fmla="*/ 424 w 452"/>
                  <a:gd name="T57" fmla="*/ 114 h 452"/>
                  <a:gd name="T58" fmla="*/ 398 w 452"/>
                  <a:gd name="T59" fmla="*/ 78 h 452"/>
                  <a:gd name="T60" fmla="*/ 366 w 452"/>
                  <a:gd name="T61" fmla="*/ 48 h 452"/>
                  <a:gd name="T62" fmla="*/ 330 w 452"/>
                  <a:gd name="T63" fmla="*/ 24 h 452"/>
                  <a:gd name="T64" fmla="*/ 288 w 452"/>
                  <a:gd name="T65" fmla="*/ 8 h 452"/>
                  <a:gd name="T66" fmla="*/ 244 w 452"/>
                  <a:gd name="T67" fmla="*/ 0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52" h="452">
                    <a:moveTo>
                      <a:pt x="222" y="0"/>
                    </a:moveTo>
                    <a:lnTo>
                      <a:pt x="222" y="0"/>
                    </a:lnTo>
                    <a:lnTo>
                      <a:pt x="198" y="0"/>
                    </a:lnTo>
                    <a:lnTo>
                      <a:pt x="176" y="4"/>
                    </a:lnTo>
                    <a:lnTo>
                      <a:pt x="154" y="10"/>
                    </a:lnTo>
                    <a:lnTo>
                      <a:pt x="134" y="20"/>
                    </a:lnTo>
                    <a:lnTo>
                      <a:pt x="114" y="30"/>
                    </a:lnTo>
                    <a:lnTo>
                      <a:pt x="96" y="40"/>
                    </a:lnTo>
                    <a:lnTo>
                      <a:pt x="78" y="54"/>
                    </a:lnTo>
                    <a:lnTo>
                      <a:pt x="62" y="70"/>
                    </a:lnTo>
                    <a:lnTo>
                      <a:pt x="48" y="86"/>
                    </a:lnTo>
                    <a:lnTo>
                      <a:pt x="36" y="104"/>
                    </a:lnTo>
                    <a:lnTo>
                      <a:pt x="24" y="122"/>
                    </a:lnTo>
                    <a:lnTo>
                      <a:pt x="16" y="142"/>
                    </a:lnTo>
                    <a:lnTo>
                      <a:pt x="8" y="164"/>
                    </a:lnTo>
                    <a:lnTo>
                      <a:pt x="2" y="186"/>
                    </a:lnTo>
                    <a:lnTo>
                      <a:pt x="0" y="208"/>
                    </a:lnTo>
                    <a:lnTo>
                      <a:pt x="0" y="232"/>
                    </a:lnTo>
                    <a:lnTo>
                      <a:pt x="0" y="232"/>
                    </a:lnTo>
                    <a:lnTo>
                      <a:pt x="0" y="254"/>
                    </a:lnTo>
                    <a:lnTo>
                      <a:pt x="4" y="276"/>
                    </a:lnTo>
                    <a:lnTo>
                      <a:pt x="10" y="298"/>
                    </a:lnTo>
                    <a:lnTo>
                      <a:pt x="20" y="320"/>
                    </a:lnTo>
                    <a:lnTo>
                      <a:pt x="30" y="338"/>
                    </a:lnTo>
                    <a:lnTo>
                      <a:pt x="40" y="358"/>
                    </a:lnTo>
                    <a:lnTo>
                      <a:pt x="54" y="374"/>
                    </a:lnTo>
                    <a:lnTo>
                      <a:pt x="70" y="390"/>
                    </a:lnTo>
                    <a:lnTo>
                      <a:pt x="86" y="404"/>
                    </a:lnTo>
                    <a:lnTo>
                      <a:pt x="104" y="416"/>
                    </a:lnTo>
                    <a:lnTo>
                      <a:pt x="122" y="428"/>
                    </a:lnTo>
                    <a:lnTo>
                      <a:pt x="142" y="438"/>
                    </a:lnTo>
                    <a:lnTo>
                      <a:pt x="164" y="444"/>
                    </a:lnTo>
                    <a:lnTo>
                      <a:pt x="186" y="450"/>
                    </a:lnTo>
                    <a:lnTo>
                      <a:pt x="208" y="452"/>
                    </a:lnTo>
                    <a:lnTo>
                      <a:pt x="232" y="452"/>
                    </a:lnTo>
                    <a:lnTo>
                      <a:pt x="232" y="452"/>
                    </a:lnTo>
                    <a:lnTo>
                      <a:pt x="254" y="452"/>
                    </a:lnTo>
                    <a:lnTo>
                      <a:pt x="276" y="448"/>
                    </a:lnTo>
                    <a:lnTo>
                      <a:pt x="298" y="442"/>
                    </a:lnTo>
                    <a:lnTo>
                      <a:pt x="320" y="434"/>
                    </a:lnTo>
                    <a:lnTo>
                      <a:pt x="338" y="424"/>
                    </a:lnTo>
                    <a:lnTo>
                      <a:pt x="358" y="412"/>
                    </a:lnTo>
                    <a:lnTo>
                      <a:pt x="374" y="398"/>
                    </a:lnTo>
                    <a:lnTo>
                      <a:pt x="390" y="382"/>
                    </a:lnTo>
                    <a:lnTo>
                      <a:pt x="404" y="366"/>
                    </a:lnTo>
                    <a:lnTo>
                      <a:pt x="418" y="348"/>
                    </a:lnTo>
                    <a:lnTo>
                      <a:pt x="428" y="330"/>
                    </a:lnTo>
                    <a:lnTo>
                      <a:pt x="438" y="310"/>
                    </a:lnTo>
                    <a:lnTo>
                      <a:pt x="444" y="288"/>
                    </a:lnTo>
                    <a:lnTo>
                      <a:pt x="450" y="266"/>
                    </a:lnTo>
                    <a:lnTo>
                      <a:pt x="452" y="244"/>
                    </a:lnTo>
                    <a:lnTo>
                      <a:pt x="452" y="220"/>
                    </a:lnTo>
                    <a:lnTo>
                      <a:pt x="452" y="220"/>
                    </a:lnTo>
                    <a:lnTo>
                      <a:pt x="452" y="198"/>
                    </a:lnTo>
                    <a:lnTo>
                      <a:pt x="448" y="176"/>
                    </a:lnTo>
                    <a:lnTo>
                      <a:pt x="442" y="154"/>
                    </a:lnTo>
                    <a:lnTo>
                      <a:pt x="434" y="134"/>
                    </a:lnTo>
                    <a:lnTo>
                      <a:pt x="424" y="114"/>
                    </a:lnTo>
                    <a:lnTo>
                      <a:pt x="412" y="94"/>
                    </a:lnTo>
                    <a:lnTo>
                      <a:pt x="398" y="78"/>
                    </a:lnTo>
                    <a:lnTo>
                      <a:pt x="382" y="62"/>
                    </a:lnTo>
                    <a:lnTo>
                      <a:pt x="366" y="48"/>
                    </a:lnTo>
                    <a:lnTo>
                      <a:pt x="348" y="36"/>
                    </a:lnTo>
                    <a:lnTo>
                      <a:pt x="330" y="24"/>
                    </a:lnTo>
                    <a:lnTo>
                      <a:pt x="310" y="16"/>
                    </a:lnTo>
                    <a:lnTo>
                      <a:pt x="288" y="8"/>
                    </a:lnTo>
                    <a:lnTo>
                      <a:pt x="266" y="2"/>
                    </a:lnTo>
                    <a:lnTo>
                      <a:pt x="244" y="0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300" b="1" dirty="0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4007" y="4268429"/>
              <a:ext cx="2027635" cy="1629965"/>
              <a:chOff x="5591176" y="4225926"/>
              <a:chExt cx="2703513" cy="2173287"/>
            </a:xfrm>
          </p:grpSpPr>
          <p:sp>
            <p:nvSpPr>
              <p:cNvPr id="67" name="Freeform 8"/>
              <p:cNvSpPr>
                <a:spLocks/>
              </p:cNvSpPr>
              <p:nvPr/>
            </p:nvSpPr>
            <p:spPr bwMode="auto">
              <a:xfrm>
                <a:off x="5591176" y="4225926"/>
                <a:ext cx="2703513" cy="1735138"/>
              </a:xfrm>
              <a:custGeom>
                <a:avLst/>
                <a:gdLst>
                  <a:gd name="T0" fmla="*/ 1168 w 1703"/>
                  <a:gd name="T1" fmla="*/ 0 h 1093"/>
                  <a:gd name="T2" fmla="*/ 1130 w 1703"/>
                  <a:gd name="T3" fmla="*/ 58 h 1093"/>
                  <a:gd name="T4" fmla="*/ 1042 w 1703"/>
                  <a:gd name="T5" fmla="*/ 164 h 1093"/>
                  <a:gd name="T6" fmla="*/ 944 w 1703"/>
                  <a:gd name="T7" fmla="*/ 260 h 1093"/>
                  <a:gd name="T8" fmla="*/ 834 w 1703"/>
                  <a:gd name="T9" fmla="*/ 342 h 1093"/>
                  <a:gd name="T10" fmla="*/ 712 w 1703"/>
                  <a:gd name="T11" fmla="*/ 412 h 1093"/>
                  <a:gd name="T12" fmla="*/ 584 w 1703"/>
                  <a:gd name="T13" fmla="*/ 465 h 1093"/>
                  <a:gd name="T14" fmla="*/ 446 w 1703"/>
                  <a:gd name="T15" fmla="*/ 501 h 1093"/>
                  <a:gd name="T16" fmla="*/ 304 w 1703"/>
                  <a:gd name="T17" fmla="*/ 521 h 1093"/>
                  <a:gd name="T18" fmla="*/ 230 w 1703"/>
                  <a:gd name="T19" fmla="*/ 523 h 1093"/>
                  <a:gd name="T20" fmla="*/ 166 w 1703"/>
                  <a:gd name="T21" fmla="*/ 521 h 1093"/>
                  <a:gd name="T22" fmla="*/ 0 w 1703"/>
                  <a:gd name="T23" fmla="*/ 787 h 1093"/>
                  <a:gd name="T24" fmla="*/ 18 w 1703"/>
                  <a:gd name="T25" fmla="*/ 1081 h 1093"/>
                  <a:gd name="T26" fmla="*/ 118 w 1703"/>
                  <a:gd name="T27" fmla="*/ 1091 h 1093"/>
                  <a:gd name="T28" fmla="*/ 220 w 1703"/>
                  <a:gd name="T29" fmla="*/ 1093 h 1093"/>
                  <a:gd name="T30" fmla="*/ 280 w 1703"/>
                  <a:gd name="T31" fmla="*/ 1093 h 1093"/>
                  <a:gd name="T32" fmla="*/ 400 w 1703"/>
                  <a:gd name="T33" fmla="*/ 1083 h 1093"/>
                  <a:gd name="T34" fmla="*/ 516 w 1703"/>
                  <a:gd name="T35" fmla="*/ 1067 h 1093"/>
                  <a:gd name="T36" fmla="*/ 628 w 1703"/>
                  <a:gd name="T37" fmla="*/ 1043 h 1093"/>
                  <a:gd name="T38" fmla="*/ 740 w 1703"/>
                  <a:gd name="T39" fmla="*/ 1011 h 1093"/>
                  <a:gd name="T40" fmla="*/ 846 w 1703"/>
                  <a:gd name="T41" fmla="*/ 973 h 1093"/>
                  <a:gd name="T42" fmla="*/ 950 w 1703"/>
                  <a:gd name="T43" fmla="*/ 927 h 1093"/>
                  <a:gd name="T44" fmla="*/ 1050 w 1703"/>
                  <a:gd name="T45" fmla="*/ 873 h 1093"/>
                  <a:gd name="T46" fmla="*/ 1146 w 1703"/>
                  <a:gd name="T47" fmla="*/ 815 h 1093"/>
                  <a:gd name="T48" fmla="*/ 1236 w 1703"/>
                  <a:gd name="T49" fmla="*/ 749 h 1093"/>
                  <a:gd name="T50" fmla="*/ 1323 w 1703"/>
                  <a:gd name="T51" fmla="*/ 679 h 1093"/>
                  <a:gd name="T52" fmla="*/ 1405 w 1703"/>
                  <a:gd name="T53" fmla="*/ 603 h 1093"/>
                  <a:gd name="T54" fmla="*/ 1481 w 1703"/>
                  <a:gd name="T55" fmla="*/ 521 h 1093"/>
                  <a:gd name="T56" fmla="*/ 1551 w 1703"/>
                  <a:gd name="T57" fmla="*/ 435 h 1093"/>
                  <a:gd name="T58" fmla="*/ 1617 w 1703"/>
                  <a:gd name="T59" fmla="*/ 342 h 1093"/>
                  <a:gd name="T60" fmla="*/ 1675 w 1703"/>
                  <a:gd name="T61" fmla="*/ 246 h 1093"/>
                  <a:gd name="T62" fmla="*/ 1427 w 1703"/>
                  <a:gd name="T63" fmla="*/ 158 h 10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03" h="1093">
                    <a:moveTo>
                      <a:pt x="1427" y="158"/>
                    </a:moveTo>
                    <a:lnTo>
                      <a:pt x="1168" y="0"/>
                    </a:lnTo>
                    <a:lnTo>
                      <a:pt x="1168" y="0"/>
                    </a:lnTo>
                    <a:lnTo>
                      <a:pt x="1130" y="58"/>
                    </a:lnTo>
                    <a:lnTo>
                      <a:pt x="1088" y="112"/>
                    </a:lnTo>
                    <a:lnTo>
                      <a:pt x="1042" y="164"/>
                    </a:lnTo>
                    <a:lnTo>
                      <a:pt x="994" y="214"/>
                    </a:lnTo>
                    <a:lnTo>
                      <a:pt x="944" y="260"/>
                    </a:lnTo>
                    <a:lnTo>
                      <a:pt x="890" y="304"/>
                    </a:lnTo>
                    <a:lnTo>
                      <a:pt x="834" y="342"/>
                    </a:lnTo>
                    <a:lnTo>
                      <a:pt x="774" y="378"/>
                    </a:lnTo>
                    <a:lnTo>
                      <a:pt x="712" y="412"/>
                    </a:lnTo>
                    <a:lnTo>
                      <a:pt x="650" y="441"/>
                    </a:lnTo>
                    <a:lnTo>
                      <a:pt x="584" y="465"/>
                    </a:lnTo>
                    <a:lnTo>
                      <a:pt x="516" y="485"/>
                    </a:lnTo>
                    <a:lnTo>
                      <a:pt x="446" y="501"/>
                    </a:lnTo>
                    <a:lnTo>
                      <a:pt x="376" y="513"/>
                    </a:lnTo>
                    <a:lnTo>
                      <a:pt x="304" y="521"/>
                    </a:lnTo>
                    <a:lnTo>
                      <a:pt x="268" y="523"/>
                    </a:lnTo>
                    <a:lnTo>
                      <a:pt x="230" y="523"/>
                    </a:lnTo>
                    <a:lnTo>
                      <a:pt x="230" y="523"/>
                    </a:lnTo>
                    <a:lnTo>
                      <a:pt x="166" y="521"/>
                    </a:lnTo>
                    <a:lnTo>
                      <a:pt x="104" y="515"/>
                    </a:lnTo>
                    <a:lnTo>
                      <a:pt x="0" y="787"/>
                    </a:lnTo>
                    <a:lnTo>
                      <a:pt x="18" y="1081"/>
                    </a:lnTo>
                    <a:lnTo>
                      <a:pt x="18" y="1081"/>
                    </a:lnTo>
                    <a:lnTo>
                      <a:pt x="68" y="1087"/>
                    </a:lnTo>
                    <a:lnTo>
                      <a:pt x="118" y="1091"/>
                    </a:lnTo>
                    <a:lnTo>
                      <a:pt x="170" y="1093"/>
                    </a:lnTo>
                    <a:lnTo>
                      <a:pt x="220" y="1093"/>
                    </a:lnTo>
                    <a:lnTo>
                      <a:pt x="220" y="1093"/>
                    </a:lnTo>
                    <a:lnTo>
                      <a:pt x="280" y="1093"/>
                    </a:lnTo>
                    <a:lnTo>
                      <a:pt x="340" y="1089"/>
                    </a:lnTo>
                    <a:lnTo>
                      <a:pt x="400" y="1083"/>
                    </a:lnTo>
                    <a:lnTo>
                      <a:pt x="458" y="1077"/>
                    </a:lnTo>
                    <a:lnTo>
                      <a:pt x="516" y="1067"/>
                    </a:lnTo>
                    <a:lnTo>
                      <a:pt x="572" y="1057"/>
                    </a:lnTo>
                    <a:lnTo>
                      <a:pt x="628" y="1043"/>
                    </a:lnTo>
                    <a:lnTo>
                      <a:pt x="684" y="1029"/>
                    </a:lnTo>
                    <a:lnTo>
                      <a:pt x="740" y="1011"/>
                    </a:lnTo>
                    <a:lnTo>
                      <a:pt x="794" y="993"/>
                    </a:lnTo>
                    <a:lnTo>
                      <a:pt x="846" y="973"/>
                    </a:lnTo>
                    <a:lnTo>
                      <a:pt x="898" y="951"/>
                    </a:lnTo>
                    <a:lnTo>
                      <a:pt x="950" y="927"/>
                    </a:lnTo>
                    <a:lnTo>
                      <a:pt x="1000" y="901"/>
                    </a:lnTo>
                    <a:lnTo>
                      <a:pt x="1050" y="873"/>
                    </a:lnTo>
                    <a:lnTo>
                      <a:pt x="1098" y="845"/>
                    </a:lnTo>
                    <a:lnTo>
                      <a:pt x="1146" y="815"/>
                    </a:lnTo>
                    <a:lnTo>
                      <a:pt x="1192" y="783"/>
                    </a:lnTo>
                    <a:lnTo>
                      <a:pt x="1236" y="749"/>
                    </a:lnTo>
                    <a:lnTo>
                      <a:pt x="1279" y="715"/>
                    </a:lnTo>
                    <a:lnTo>
                      <a:pt x="1323" y="679"/>
                    </a:lnTo>
                    <a:lnTo>
                      <a:pt x="1365" y="641"/>
                    </a:lnTo>
                    <a:lnTo>
                      <a:pt x="1405" y="603"/>
                    </a:lnTo>
                    <a:lnTo>
                      <a:pt x="1443" y="563"/>
                    </a:lnTo>
                    <a:lnTo>
                      <a:pt x="1481" y="521"/>
                    </a:lnTo>
                    <a:lnTo>
                      <a:pt x="1517" y="477"/>
                    </a:lnTo>
                    <a:lnTo>
                      <a:pt x="1551" y="435"/>
                    </a:lnTo>
                    <a:lnTo>
                      <a:pt x="1585" y="388"/>
                    </a:lnTo>
                    <a:lnTo>
                      <a:pt x="1617" y="342"/>
                    </a:lnTo>
                    <a:lnTo>
                      <a:pt x="1647" y="294"/>
                    </a:lnTo>
                    <a:lnTo>
                      <a:pt x="1675" y="246"/>
                    </a:lnTo>
                    <a:lnTo>
                      <a:pt x="1703" y="196"/>
                    </a:lnTo>
                    <a:lnTo>
                      <a:pt x="1427" y="15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68" name="Freeform 18"/>
              <p:cNvSpPr>
                <a:spLocks/>
              </p:cNvSpPr>
              <p:nvPr/>
            </p:nvSpPr>
            <p:spPr bwMode="auto">
              <a:xfrm>
                <a:off x="5778501" y="5411788"/>
                <a:ext cx="987425" cy="987425"/>
              </a:xfrm>
              <a:custGeom>
                <a:avLst/>
                <a:gdLst>
                  <a:gd name="T0" fmla="*/ 304 w 622"/>
                  <a:gd name="T1" fmla="*/ 0 h 622"/>
                  <a:gd name="T2" fmla="*/ 242 w 622"/>
                  <a:gd name="T3" fmla="*/ 8 h 622"/>
                  <a:gd name="T4" fmla="*/ 184 w 622"/>
                  <a:gd name="T5" fmla="*/ 26 h 622"/>
                  <a:gd name="T6" fmla="*/ 132 w 622"/>
                  <a:gd name="T7" fmla="*/ 56 h 622"/>
                  <a:gd name="T8" fmla="*/ 86 w 622"/>
                  <a:gd name="T9" fmla="*/ 96 h 622"/>
                  <a:gd name="T10" fmla="*/ 48 w 622"/>
                  <a:gd name="T11" fmla="*/ 142 h 622"/>
                  <a:gd name="T12" fmla="*/ 22 w 622"/>
                  <a:gd name="T13" fmla="*/ 196 h 622"/>
                  <a:gd name="T14" fmla="*/ 4 w 622"/>
                  <a:gd name="T15" fmla="*/ 254 h 622"/>
                  <a:gd name="T16" fmla="*/ 0 w 622"/>
                  <a:gd name="T17" fmla="*/ 318 h 622"/>
                  <a:gd name="T18" fmla="*/ 2 w 622"/>
                  <a:gd name="T19" fmla="*/ 350 h 622"/>
                  <a:gd name="T20" fmla="*/ 16 w 622"/>
                  <a:gd name="T21" fmla="*/ 410 h 622"/>
                  <a:gd name="T22" fmla="*/ 40 w 622"/>
                  <a:gd name="T23" fmla="*/ 464 h 622"/>
                  <a:gd name="T24" fmla="*/ 76 w 622"/>
                  <a:gd name="T25" fmla="*/ 514 h 622"/>
                  <a:gd name="T26" fmla="*/ 118 w 622"/>
                  <a:gd name="T27" fmla="*/ 556 h 622"/>
                  <a:gd name="T28" fmla="*/ 168 w 622"/>
                  <a:gd name="T29" fmla="*/ 588 h 622"/>
                  <a:gd name="T30" fmla="*/ 224 w 622"/>
                  <a:gd name="T31" fmla="*/ 610 h 622"/>
                  <a:gd name="T32" fmla="*/ 286 w 622"/>
                  <a:gd name="T33" fmla="*/ 620 h 622"/>
                  <a:gd name="T34" fmla="*/ 318 w 622"/>
                  <a:gd name="T35" fmla="*/ 622 h 622"/>
                  <a:gd name="T36" fmla="*/ 380 w 622"/>
                  <a:gd name="T37" fmla="*/ 614 h 622"/>
                  <a:gd name="T38" fmla="*/ 438 w 622"/>
                  <a:gd name="T39" fmla="*/ 594 h 622"/>
                  <a:gd name="T40" fmla="*/ 490 w 622"/>
                  <a:gd name="T41" fmla="*/ 564 h 622"/>
                  <a:gd name="T42" fmla="*/ 536 w 622"/>
                  <a:gd name="T43" fmla="*/ 526 h 622"/>
                  <a:gd name="T44" fmla="*/ 572 w 622"/>
                  <a:gd name="T45" fmla="*/ 478 h 622"/>
                  <a:gd name="T46" fmla="*/ 600 w 622"/>
                  <a:gd name="T47" fmla="*/ 426 h 622"/>
                  <a:gd name="T48" fmla="*/ 618 w 622"/>
                  <a:gd name="T49" fmla="*/ 366 h 622"/>
                  <a:gd name="T50" fmla="*/ 622 w 622"/>
                  <a:gd name="T51" fmla="*/ 304 h 622"/>
                  <a:gd name="T52" fmla="*/ 620 w 622"/>
                  <a:gd name="T53" fmla="*/ 272 h 622"/>
                  <a:gd name="T54" fmla="*/ 606 w 622"/>
                  <a:gd name="T55" fmla="*/ 212 h 622"/>
                  <a:gd name="T56" fmla="*/ 582 w 622"/>
                  <a:gd name="T57" fmla="*/ 156 h 622"/>
                  <a:gd name="T58" fmla="*/ 546 w 622"/>
                  <a:gd name="T59" fmla="*/ 108 h 622"/>
                  <a:gd name="T60" fmla="*/ 504 w 622"/>
                  <a:gd name="T61" fmla="*/ 66 h 622"/>
                  <a:gd name="T62" fmla="*/ 454 w 622"/>
                  <a:gd name="T63" fmla="*/ 34 h 622"/>
                  <a:gd name="T64" fmla="*/ 396 w 622"/>
                  <a:gd name="T65" fmla="*/ 12 h 622"/>
                  <a:gd name="T66" fmla="*/ 336 w 622"/>
                  <a:gd name="T67" fmla="*/ 0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22" h="622">
                    <a:moveTo>
                      <a:pt x="304" y="0"/>
                    </a:moveTo>
                    <a:lnTo>
                      <a:pt x="304" y="0"/>
                    </a:lnTo>
                    <a:lnTo>
                      <a:pt x="272" y="2"/>
                    </a:lnTo>
                    <a:lnTo>
                      <a:pt x="242" y="8"/>
                    </a:lnTo>
                    <a:lnTo>
                      <a:pt x="212" y="16"/>
                    </a:lnTo>
                    <a:lnTo>
                      <a:pt x="184" y="26"/>
                    </a:lnTo>
                    <a:lnTo>
                      <a:pt x="156" y="40"/>
                    </a:lnTo>
                    <a:lnTo>
                      <a:pt x="132" y="56"/>
                    </a:lnTo>
                    <a:lnTo>
                      <a:pt x="108" y="74"/>
                    </a:lnTo>
                    <a:lnTo>
                      <a:pt x="86" y="96"/>
                    </a:lnTo>
                    <a:lnTo>
                      <a:pt x="66" y="118"/>
                    </a:lnTo>
                    <a:lnTo>
                      <a:pt x="48" y="142"/>
                    </a:lnTo>
                    <a:lnTo>
                      <a:pt x="34" y="168"/>
                    </a:lnTo>
                    <a:lnTo>
                      <a:pt x="22" y="196"/>
                    </a:lnTo>
                    <a:lnTo>
                      <a:pt x="12" y="224"/>
                    </a:lnTo>
                    <a:lnTo>
                      <a:pt x="4" y="254"/>
                    </a:lnTo>
                    <a:lnTo>
                      <a:pt x="0" y="286"/>
                    </a:lnTo>
                    <a:lnTo>
                      <a:pt x="0" y="318"/>
                    </a:lnTo>
                    <a:lnTo>
                      <a:pt x="0" y="318"/>
                    </a:lnTo>
                    <a:lnTo>
                      <a:pt x="2" y="350"/>
                    </a:lnTo>
                    <a:lnTo>
                      <a:pt x="8" y="380"/>
                    </a:lnTo>
                    <a:lnTo>
                      <a:pt x="16" y="410"/>
                    </a:lnTo>
                    <a:lnTo>
                      <a:pt x="26" y="438"/>
                    </a:lnTo>
                    <a:lnTo>
                      <a:pt x="40" y="464"/>
                    </a:lnTo>
                    <a:lnTo>
                      <a:pt x="56" y="490"/>
                    </a:lnTo>
                    <a:lnTo>
                      <a:pt x="76" y="514"/>
                    </a:lnTo>
                    <a:lnTo>
                      <a:pt x="96" y="536"/>
                    </a:lnTo>
                    <a:lnTo>
                      <a:pt x="118" y="556"/>
                    </a:lnTo>
                    <a:lnTo>
                      <a:pt x="142" y="572"/>
                    </a:lnTo>
                    <a:lnTo>
                      <a:pt x="168" y="588"/>
                    </a:lnTo>
                    <a:lnTo>
                      <a:pt x="196" y="600"/>
                    </a:lnTo>
                    <a:lnTo>
                      <a:pt x="224" y="610"/>
                    </a:lnTo>
                    <a:lnTo>
                      <a:pt x="254" y="616"/>
                    </a:lnTo>
                    <a:lnTo>
                      <a:pt x="286" y="620"/>
                    </a:lnTo>
                    <a:lnTo>
                      <a:pt x="318" y="622"/>
                    </a:lnTo>
                    <a:lnTo>
                      <a:pt x="318" y="622"/>
                    </a:lnTo>
                    <a:lnTo>
                      <a:pt x="350" y="620"/>
                    </a:lnTo>
                    <a:lnTo>
                      <a:pt x="380" y="614"/>
                    </a:lnTo>
                    <a:lnTo>
                      <a:pt x="410" y="606"/>
                    </a:lnTo>
                    <a:lnTo>
                      <a:pt x="438" y="594"/>
                    </a:lnTo>
                    <a:lnTo>
                      <a:pt x="466" y="580"/>
                    </a:lnTo>
                    <a:lnTo>
                      <a:pt x="490" y="564"/>
                    </a:lnTo>
                    <a:lnTo>
                      <a:pt x="514" y="546"/>
                    </a:lnTo>
                    <a:lnTo>
                      <a:pt x="536" y="526"/>
                    </a:lnTo>
                    <a:lnTo>
                      <a:pt x="556" y="504"/>
                    </a:lnTo>
                    <a:lnTo>
                      <a:pt x="572" y="478"/>
                    </a:lnTo>
                    <a:lnTo>
                      <a:pt x="588" y="452"/>
                    </a:lnTo>
                    <a:lnTo>
                      <a:pt x="600" y="426"/>
                    </a:lnTo>
                    <a:lnTo>
                      <a:pt x="610" y="396"/>
                    </a:lnTo>
                    <a:lnTo>
                      <a:pt x="618" y="366"/>
                    </a:lnTo>
                    <a:lnTo>
                      <a:pt x="622" y="336"/>
                    </a:lnTo>
                    <a:lnTo>
                      <a:pt x="622" y="304"/>
                    </a:lnTo>
                    <a:lnTo>
                      <a:pt x="622" y="304"/>
                    </a:lnTo>
                    <a:lnTo>
                      <a:pt x="620" y="272"/>
                    </a:lnTo>
                    <a:lnTo>
                      <a:pt x="614" y="240"/>
                    </a:lnTo>
                    <a:lnTo>
                      <a:pt x="606" y="212"/>
                    </a:lnTo>
                    <a:lnTo>
                      <a:pt x="594" y="182"/>
                    </a:lnTo>
                    <a:lnTo>
                      <a:pt x="582" y="156"/>
                    </a:lnTo>
                    <a:lnTo>
                      <a:pt x="564" y="130"/>
                    </a:lnTo>
                    <a:lnTo>
                      <a:pt x="546" y="108"/>
                    </a:lnTo>
                    <a:lnTo>
                      <a:pt x="526" y="86"/>
                    </a:lnTo>
                    <a:lnTo>
                      <a:pt x="504" y="66"/>
                    </a:lnTo>
                    <a:lnTo>
                      <a:pt x="480" y="48"/>
                    </a:lnTo>
                    <a:lnTo>
                      <a:pt x="454" y="34"/>
                    </a:lnTo>
                    <a:lnTo>
                      <a:pt x="426" y="22"/>
                    </a:lnTo>
                    <a:lnTo>
                      <a:pt x="396" y="12"/>
                    </a:lnTo>
                    <a:lnTo>
                      <a:pt x="366" y="4"/>
                    </a:lnTo>
                    <a:lnTo>
                      <a:pt x="336" y="0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69" name="Freeform 20"/>
              <p:cNvSpPr>
                <a:spLocks/>
              </p:cNvSpPr>
              <p:nvPr/>
            </p:nvSpPr>
            <p:spPr bwMode="auto">
              <a:xfrm>
                <a:off x="5845329" y="5476282"/>
                <a:ext cx="871327" cy="831621"/>
              </a:xfrm>
              <a:custGeom>
                <a:avLst/>
                <a:gdLst>
                  <a:gd name="T0" fmla="*/ 222 w 454"/>
                  <a:gd name="T1" fmla="*/ 0 h 454"/>
                  <a:gd name="T2" fmla="*/ 176 w 454"/>
                  <a:gd name="T3" fmla="*/ 6 h 454"/>
                  <a:gd name="T4" fmla="*/ 134 w 454"/>
                  <a:gd name="T5" fmla="*/ 20 h 454"/>
                  <a:gd name="T6" fmla="*/ 96 w 454"/>
                  <a:gd name="T7" fmla="*/ 42 h 454"/>
                  <a:gd name="T8" fmla="*/ 62 w 454"/>
                  <a:gd name="T9" fmla="*/ 70 h 454"/>
                  <a:gd name="T10" fmla="*/ 36 w 454"/>
                  <a:gd name="T11" fmla="*/ 104 h 454"/>
                  <a:gd name="T12" fmla="*/ 16 w 454"/>
                  <a:gd name="T13" fmla="*/ 142 h 454"/>
                  <a:gd name="T14" fmla="*/ 4 w 454"/>
                  <a:gd name="T15" fmla="*/ 186 h 454"/>
                  <a:gd name="T16" fmla="*/ 0 w 454"/>
                  <a:gd name="T17" fmla="*/ 232 h 454"/>
                  <a:gd name="T18" fmla="*/ 2 w 454"/>
                  <a:gd name="T19" fmla="*/ 254 h 454"/>
                  <a:gd name="T20" fmla="*/ 12 w 454"/>
                  <a:gd name="T21" fmla="*/ 298 h 454"/>
                  <a:gd name="T22" fmla="*/ 30 w 454"/>
                  <a:gd name="T23" fmla="*/ 340 h 454"/>
                  <a:gd name="T24" fmla="*/ 56 w 454"/>
                  <a:gd name="T25" fmla="*/ 374 h 454"/>
                  <a:gd name="T26" fmla="*/ 86 w 454"/>
                  <a:gd name="T27" fmla="*/ 404 h 454"/>
                  <a:gd name="T28" fmla="*/ 124 w 454"/>
                  <a:gd name="T29" fmla="*/ 428 h 454"/>
                  <a:gd name="T30" fmla="*/ 164 w 454"/>
                  <a:gd name="T31" fmla="*/ 444 h 454"/>
                  <a:gd name="T32" fmla="*/ 208 w 454"/>
                  <a:gd name="T33" fmla="*/ 452 h 454"/>
                  <a:gd name="T34" fmla="*/ 232 w 454"/>
                  <a:gd name="T35" fmla="*/ 454 h 454"/>
                  <a:gd name="T36" fmla="*/ 278 w 454"/>
                  <a:gd name="T37" fmla="*/ 448 h 454"/>
                  <a:gd name="T38" fmla="*/ 320 w 454"/>
                  <a:gd name="T39" fmla="*/ 434 h 454"/>
                  <a:gd name="T40" fmla="*/ 358 w 454"/>
                  <a:gd name="T41" fmla="*/ 412 h 454"/>
                  <a:gd name="T42" fmla="*/ 390 w 454"/>
                  <a:gd name="T43" fmla="*/ 384 h 454"/>
                  <a:gd name="T44" fmla="*/ 418 w 454"/>
                  <a:gd name="T45" fmla="*/ 350 h 454"/>
                  <a:gd name="T46" fmla="*/ 438 w 454"/>
                  <a:gd name="T47" fmla="*/ 310 h 454"/>
                  <a:gd name="T48" fmla="*/ 450 w 454"/>
                  <a:gd name="T49" fmla="*/ 268 h 454"/>
                  <a:gd name="T50" fmla="*/ 454 w 454"/>
                  <a:gd name="T51" fmla="*/ 222 h 454"/>
                  <a:gd name="T52" fmla="*/ 452 w 454"/>
                  <a:gd name="T53" fmla="*/ 198 h 454"/>
                  <a:gd name="T54" fmla="*/ 442 w 454"/>
                  <a:gd name="T55" fmla="*/ 154 h 454"/>
                  <a:gd name="T56" fmla="*/ 424 w 454"/>
                  <a:gd name="T57" fmla="*/ 114 h 454"/>
                  <a:gd name="T58" fmla="*/ 398 w 454"/>
                  <a:gd name="T59" fmla="*/ 78 h 454"/>
                  <a:gd name="T60" fmla="*/ 368 w 454"/>
                  <a:gd name="T61" fmla="*/ 48 h 454"/>
                  <a:gd name="T62" fmla="*/ 330 w 454"/>
                  <a:gd name="T63" fmla="*/ 24 h 454"/>
                  <a:gd name="T64" fmla="*/ 290 w 454"/>
                  <a:gd name="T65" fmla="*/ 8 h 454"/>
                  <a:gd name="T66" fmla="*/ 244 w 454"/>
                  <a:gd name="T67" fmla="*/ 0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54" h="454">
                    <a:moveTo>
                      <a:pt x="222" y="0"/>
                    </a:moveTo>
                    <a:lnTo>
                      <a:pt x="222" y="0"/>
                    </a:lnTo>
                    <a:lnTo>
                      <a:pt x="198" y="2"/>
                    </a:lnTo>
                    <a:lnTo>
                      <a:pt x="176" y="6"/>
                    </a:lnTo>
                    <a:lnTo>
                      <a:pt x="154" y="12"/>
                    </a:lnTo>
                    <a:lnTo>
                      <a:pt x="134" y="20"/>
                    </a:lnTo>
                    <a:lnTo>
                      <a:pt x="114" y="30"/>
                    </a:lnTo>
                    <a:lnTo>
                      <a:pt x="96" y="42"/>
                    </a:lnTo>
                    <a:lnTo>
                      <a:pt x="78" y="54"/>
                    </a:lnTo>
                    <a:lnTo>
                      <a:pt x="62" y="70"/>
                    </a:lnTo>
                    <a:lnTo>
                      <a:pt x="48" y="86"/>
                    </a:lnTo>
                    <a:lnTo>
                      <a:pt x="36" y="104"/>
                    </a:lnTo>
                    <a:lnTo>
                      <a:pt x="24" y="122"/>
                    </a:lnTo>
                    <a:lnTo>
                      <a:pt x="16" y="142"/>
                    </a:lnTo>
                    <a:lnTo>
                      <a:pt x="8" y="164"/>
                    </a:lnTo>
                    <a:lnTo>
                      <a:pt x="4" y="186"/>
                    </a:lnTo>
                    <a:lnTo>
                      <a:pt x="0" y="208"/>
                    </a:lnTo>
                    <a:lnTo>
                      <a:pt x="0" y="232"/>
                    </a:lnTo>
                    <a:lnTo>
                      <a:pt x="0" y="232"/>
                    </a:lnTo>
                    <a:lnTo>
                      <a:pt x="2" y="254"/>
                    </a:lnTo>
                    <a:lnTo>
                      <a:pt x="6" y="278"/>
                    </a:lnTo>
                    <a:lnTo>
                      <a:pt x="12" y="298"/>
                    </a:lnTo>
                    <a:lnTo>
                      <a:pt x="20" y="320"/>
                    </a:lnTo>
                    <a:lnTo>
                      <a:pt x="30" y="340"/>
                    </a:lnTo>
                    <a:lnTo>
                      <a:pt x="42" y="358"/>
                    </a:lnTo>
                    <a:lnTo>
                      <a:pt x="56" y="374"/>
                    </a:lnTo>
                    <a:lnTo>
                      <a:pt x="70" y="390"/>
                    </a:lnTo>
                    <a:lnTo>
                      <a:pt x="86" y="404"/>
                    </a:lnTo>
                    <a:lnTo>
                      <a:pt x="104" y="418"/>
                    </a:lnTo>
                    <a:lnTo>
                      <a:pt x="124" y="428"/>
                    </a:lnTo>
                    <a:lnTo>
                      <a:pt x="144" y="438"/>
                    </a:lnTo>
                    <a:lnTo>
                      <a:pt x="164" y="444"/>
                    </a:lnTo>
                    <a:lnTo>
                      <a:pt x="186" y="450"/>
                    </a:lnTo>
                    <a:lnTo>
                      <a:pt x="208" y="452"/>
                    </a:lnTo>
                    <a:lnTo>
                      <a:pt x="232" y="454"/>
                    </a:lnTo>
                    <a:lnTo>
                      <a:pt x="232" y="454"/>
                    </a:lnTo>
                    <a:lnTo>
                      <a:pt x="256" y="452"/>
                    </a:lnTo>
                    <a:lnTo>
                      <a:pt x="278" y="448"/>
                    </a:lnTo>
                    <a:lnTo>
                      <a:pt x="300" y="442"/>
                    </a:lnTo>
                    <a:lnTo>
                      <a:pt x="320" y="434"/>
                    </a:lnTo>
                    <a:lnTo>
                      <a:pt x="340" y="424"/>
                    </a:lnTo>
                    <a:lnTo>
                      <a:pt x="358" y="412"/>
                    </a:lnTo>
                    <a:lnTo>
                      <a:pt x="376" y="398"/>
                    </a:lnTo>
                    <a:lnTo>
                      <a:pt x="390" y="384"/>
                    </a:lnTo>
                    <a:lnTo>
                      <a:pt x="406" y="366"/>
                    </a:lnTo>
                    <a:lnTo>
                      <a:pt x="418" y="350"/>
                    </a:lnTo>
                    <a:lnTo>
                      <a:pt x="428" y="330"/>
                    </a:lnTo>
                    <a:lnTo>
                      <a:pt x="438" y="310"/>
                    </a:lnTo>
                    <a:lnTo>
                      <a:pt x="444" y="290"/>
                    </a:lnTo>
                    <a:lnTo>
                      <a:pt x="450" y="268"/>
                    </a:lnTo>
                    <a:lnTo>
                      <a:pt x="454" y="244"/>
                    </a:lnTo>
                    <a:lnTo>
                      <a:pt x="454" y="222"/>
                    </a:lnTo>
                    <a:lnTo>
                      <a:pt x="454" y="222"/>
                    </a:lnTo>
                    <a:lnTo>
                      <a:pt x="452" y="198"/>
                    </a:lnTo>
                    <a:lnTo>
                      <a:pt x="448" y="176"/>
                    </a:lnTo>
                    <a:lnTo>
                      <a:pt x="442" y="154"/>
                    </a:lnTo>
                    <a:lnTo>
                      <a:pt x="434" y="134"/>
                    </a:lnTo>
                    <a:lnTo>
                      <a:pt x="424" y="114"/>
                    </a:lnTo>
                    <a:lnTo>
                      <a:pt x="412" y="96"/>
                    </a:lnTo>
                    <a:lnTo>
                      <a:pt x="398" y="78"/>
                    </a:lnTo>
                    <a:lnTo>
                      <a:pt x="384" y="62"/>
                    </a:lnTo>
                    <a:lnTo>
                      <a:pt x="368" y="48"/>
                    </a:lnTo>
                    <a:lnTo>
                      <a:pt x="350" y="36"/>
                    </a:lnTo>
                    <a:lnTo>
                      <a:pt x="330" y="24"/>
                    </a:lnTo>
                    <a:lnTo>
                      <a:pt x="310" y="16"/>
                    </a:lnTo>
                    <a:lnTo>
                      <a:pt x="290" y="8"/>
                    </a:lnTo>
                    <a:lnTo>
                      <a:pt x="268" y="4"/>
                    </a:lnTo>
                    <a:lnTo>
                      <a:pt x="244" y="0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300" b="1" dirty="0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5881313" y="2183644"/>
              <a:ext cx="1318022" cy="2158604"/>
              <a:chOff x="7334251" y="1446213"/>
              <a:chExt cx="1757362" cy="2878138"/>
            </a:xfrm>
          </p:grpSpPr>
          <p:sp>
            <p:nvSpPr>
              <p:cNvPr id="71" name="Freeform 9"/>
              <p:cNvSpPr>
                <a:spLocks/>
              </p:cNvSpPr>
              <p:nvPr/>
            </p:nvSpPr>
            <p:spPr bwMode="auto">
              <a:xfrm>
                <a:off x="7334251" y="1446213"/>
                <a:ext cx="1265238" cy="2878138"/>
              </a:xfrm>
              <a:custGeom>
                <a:avLst/>
                <a:gdLst>
                  <a:gd name="T0" fmla="*/ 669 w 797"/>
                  <a:gd name="T1" fmla="*/ 1813 h 1813"/>
                  <a:gd name="T2" fmla="*/ 669 w 797"/>
                  <a:gd name="T3" fmla="*/ 1813 h 1813"/>
                  <a:gd name="T4" fmla="*/ 697 w 797"/>
                  <a:gd name="T5" fmla="*/ 1737 h 1813"/>
                  <a:gd name="T6" fmla="*/ 723 w 797"/>
                  <a:gd name="T7" fmla="*/ 1661 h 1813"/>
                  <a:gd name="T8" fmla="*/ 745 w 797"/>
                  <a:gd name="T9" fmla="*/ 1581 h 1813"/>
                  <a:gd name="T10" fmla="*/ 763 w 797"/>
                  <a:gd name="T11" fmla="*/ 1501 h 1813"/>
                  <a:gd name="T12" fmla="*/ 777 w 797"/>
                  <a:gd name="T13" fmla="*/ 1421 h 1813"/>
                  <a:gd name="T14" fmla="*/ 787 w 797"/>
                  <a:gd name="T15" fmla="*/ 1337 h 1813"/>
                  <a:gd name="T16" fmla="*/ 795 w 797"/>
                  <a:gd name="T17" fmla="*/ 1253 h 1813"/>
                  <a:gd name="T18" fmla="*/ 797 w 797"/>
                  <a:gd name="T19" fmla="*/ 1169 h 1813"/>
                  <a:gd name="T20" fmla="*/ 797 w 797"/>
                  <a:gd name="T21" fmla="*/ 1169 h 1813"/>
                  <a:gd name="T22" fmla="*/ 795 w 797"/>
                  <a:gd name="T23" fmla="*/ 1085 h 1813"/>
                  <a:gd name="T24" fmla="*/ 789 w 797"/>
                  <a:gd name="T25" fmla="*/ 1001 h 1813"/>
                  <a:gd name="T26" fmla="*/ 777 w 797"/>
                  <a:gd name="T27" fmla="*/ 919 h 1813"/>
                  <a:gd name="T28" fmla="*/ 763 w 797"/>
                  <a:gd name="T29" fmla="*/ 837 h 1813"/>
                  <a:gd name="T30" fmla="*/ 745 w 797"/>
                  <a:gd name="T31" fmla="*/ 757 h 1813"/>
                  <a:gd name="T32" fmla="*/ 723 w 797"/>
                  <a:gd name="T33" fmla="*/ 679 h 1813"/>
                  <a:gd name="T34" fmla="*/ 699 w 797"/>
                  <a:gd name="T35" fmla="*/ 603 h 1813"/>
                  <a:gd name="T36" fmla="*/ 669 w 797"/>
                  <a:gd name="T37" fmla="*/ 529 h 1813"/>
                  <a:gd name="T38" fmla="*/ 637 w 797"/>
                  <a:gd name="T39" fmla="*/ 455 h 1813"/>
                  <a:gd name="T40" fmla="*/ 601 w 797"/>
                  <a:gd name="T41" fmla="*/ 383 h 1813"/>
                  <a:gd name="T42" fmla="*/ 563 w 797"/>
                  <a:gd name="T43" fmla="*/ 315 h 1813"/>
                  <a:gd name="T44" fmla="*/ 521 w 797"/>
                  <a:gd name="T45" fmla="*/ 246 h 1813"/>
                  <a:gd name="T46" fmla="*/ 475 w 797"/>
                  <a:gd name="T47" fmla="*/ 182 h 1813"/>
                  <a:gd name="T48" fmla="*/ 427 w 797"/>
                  <a:gd name="T49" fmla="*/ 118 h 1813"/>
                  <a:gd name="T50" fmla="*/ 377 w 797"/>
                  <a:gd name="T51" fmla="*/ 58 h 1813"/>
                  <a:gd name="T52" fmla="*/ 323 w 797"/>
                  <a:gd name="T53" fmla="*/ 0 h 1813"/>
                  <a:gd name="T54" fmla="*/ 207 w 797"/>
                  <a:gd name="T55" fmla="*/ 286 h 1813"/>
                  <a:gd name="T56" fmla="*/ 0 w 797"/>
                  <a:gd name="T57" fmla="*/ 491 h 1813"/>
                  <a:gd name="T58" fmla="*/ 0 w 797"/>
                  <a:gd name="T59" fmla="*/ 491 h 1813"/>
                  <a:gd name="T60" fmla="*/ 26 w 797"/>
                  <a:gd name="T61" fmla="*/ 527 h 1813"/>
                  <a:gd name="T62" fmla="*/ 52 w 797"/>
                  <a:gd name="T63" fmla="*/ 563 h 1813"/>
                  <a:gd name="T64" fmla="*/ 76 w 797"/>
                  <a:gd name="T65" fmla="*/ 601 h 1813"/>
                  <a:gd name="T66" fmla="*/ 98 w 797"/>
                  <a:gd name="T67" fmla="*/ 641 h 1813"/>
                  <a:gd name="T68" fmla="*/ 120 w 797"/>
                  <a:gd name="T69" fmla="*/ 681 h 1813"/>
                  <a:gd name="T70" fmla="*/ 138 w 797"/>
                  <a:gd name="T71" fmla="*/ 721 h 1813"/>
                  <a:gd name="T72" fmla="*/ 156 w 797"/>
                  <a:gd name="T73" fmla="*/ 763 h 1813"/>
                  <a:gd name="T74" fmla="*/ 171 w 797"/>
                  <a:gd name="T75" fmla="*/ 805 h 1813"/>
                  <a:gd name="T76" fmla="*/ 185 w 797"/>
                  <a:gd name="T77" fmla="*/ 849 h 1813"/>
                  <a:gd name="T78" fmla="*/ 197 w 797"/>
                  <a:gd name="T79" fmla="*/ 893 h 1813"/>
                  <a:gd name="T80" fmla="*/ 209 w 797"/>
                  <a:gd name="T81" fmla="*/ 937 h 1813"/>
                  <a:gd name="T82" fmla="*/ 217 w 797"/>
                  <a:gd name="T83" fmla="*/ 983 h 1813"/>
                  <a:gd name="T84" fmla="*/ 225 w 797"/>
                  <a:gd name="T85" fmla="*/ 1029 h 1813"/>
                  <a:gd name="T86" fmla="*/ 229 w 797"/>
                  <a:gd name="T87" fmla="*/ 1075 h 1813"/>
                  <a:gd name="T88" fmla="*/ 233 w 797"/>
                  <a:gd name="T89" fmla="*/ 1123 h 1813"/>
                  <a:gd name="T90" fmla="*/ 233 w 797"/>
                  <a:gd name="T91" fmla="*/ 1171 h 1813"/>
                  <a:gd name="T92" fmla="*/ 233 w 797"/>
                  <a:gd name="T93" fmla="*/ 1171 h 1813"/>
                  <a:gd name="T94" fmla="*/ 231 w 797"/>
                  <a:gd name="T95" fmla="*/ 1233 h 1813"/>
                  <a:gd name="T96" fmla="*/ 227 w 797"/>
                  <a:gd name="T97" fmla="*/ 1293 h 1813"/>
                  <a:gd name="T98" fmla="*/ 219 w 797"/>
                  <a:gd name="T99" fmla="*/ 1351 h 1813"/>
                  <a:gd name="T100" fmla="*/ 207 w 797"/>
                  <a:gd name="T101" fmla="*/ 1411 h 1813"/>
                  <a:gd name="T102" fmla="*/ 193 w 797"/>
                  <a:gd name="T103" fmla="*/ 1467 h 1813"/>
                  <a:gd name="T104" fmla="*/ 175 w 797"/>
                  <a:gd name="T105" fmla="*/ 1523 h 1813"/>
                  <a:gd name="T106" fmla="*/ 156 w 797"/>
                  <a:gd name="T107" fmla="*/ 1577 h 1813"/>
                  <a:gd name="T108" fmla="*/ 134 w 797"/>
                  <a:gd name="T109" fmla="*/ 1631 h 1813"/>
                  <a:gd name="T110" fmla="*/ 375 w 797"/>
                  <a:gd name="T111" fmla="*/ 1779 h 1813"/>
                  <a:gd name="T112" fmla="*/ 669 w 797"/>
                  <a:gd name="T113" fmla="*/ 1813 h 18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97" h="1813">
                    <a:moveTo>
                      <a:pt x="669" y="1813"/>
                    </a:moveTo>
                    <a:lnTo>
                      <a:pt x="669" y="1813"/>
                    </a:lnTo>
                    <a:lnTo>
                      <a:pt x="697" y="1737"/>
                    </a:lnTo>
                    <a:lnTo>
                      <a:pt x="723" y="1661"/>
                    </a:lnTo>
                    <a:lnTo>
                      <a:pt x="745" y="1581"/>
                    </a:lnTo>
                    <a:lnTo>
                      <a:pt x="763" y="1501"/>
                    </a:lnTo>
                    <a:lnTo>
                      <a:pt x="777" y="1421"/>
                    </a:lnTo>
                    <a:lnTo>
                      <a:pt x="787" y="1337"/>
                    </a:lnTo>
                    <a:lnTo>
                      <a:pt x="795" y="1253"/>
                    </a:lnTo>
                    <a:lnTo>
                      <a:pt x="797" y="1169"/>
                    </a:lnTo>
                    <a:lnTo>
                      <a:pt x="797" y="1169"/>
                    </a:lnTo>
                    <a:lnTo>
                      <a:pt x="795" y="1085"/>
                    </a:lnTo>
                    <a:lnTo>
                      <a:pt x="789" y="1001"/>
                    </a:lnTo>
                    <a:lnTo>
                      <a:pt x="777" y="919"/>
                    </a:lnTo>
                    <a:lnTo>
                      <a:pt x="763" y="837"/>
                    </a:lnTo>
                    <a:lnTo>
                      <a:pt x="745" y="757"/>
                    </a:lnTo>
                    <a:lnTo>
                      <a:pt x="723" y="679"/>
                    </a:lnTo>
                    <a:lnTo>
                      <a:pt x="699" y="603"/>
                    </a:lnTo>
                    <a:lnTo>
                      <a:pt x="669" y="529"/>
                    </a:lnTo>
                    <a:lnTo>
                      <a:pt x="637" y="455"/>
                    </a:lnTo>
                    <a:lnTo>
                      <a:pt x="601" y="383"/>
                    </a:lnTo>
                    <a:lnTo>
                      <a:pt x="563" y="315"/>
                    </a:lnTo>
                    <a:lnTo>
                      <a:pt x="521" y="246"/>
                    </a:lnTo>
                    <a:lnTo>
                      <a:pt x="475" y="182"/>
                    </a:lnTo>
                    <a:lnTo>
                      <a:pt x="427" y="118"/>
                    </a:lnTo>
                    <a:lnTo>
                      <a:pt x="377" y="58"/>
                    </a:lnTo>
                    <a:lnTo>
                      <a:pt x="323" y="0"/>
                    </a:lnTo>
                    <a:lnTo>
                      <a:pt x="207" y="286"/>
                    </a:lnTo>
                    <a:lnTo>
                      <a:pt x="0" y="491"/>
                    </a:lnTo>
                    <a:lnTo>
                      <a:pt x="0" y="491"/>
                    </a:lnTo>
                    <a:lnTo>
                      <a:pt x="26" y="527"/>
                    </a:lnTo>
                    <a:lnTo>
                      <a:pt x="52" y="563"/>
                    </a:lnTo>
                    <a:lnTo>
                      <a:pt x="76" y="601"/>
                    </a:lnTo>
                    <a:lnTo>
                      <a:pt x="98" y="641"/>
                    </a:lnTo>
                    <a:lnTo>
                      <a:pt x="120" y="681"/>
                    </a:lnTo>
                    <a:lnTo>
                      <a:pt x="138" y="721"/>
                    </a:lnTo>
                    <a:lnTo>
                      <a:pt x="156" y="763"/>
                    </a:lnTo>
                    <a:lnTo>
                      <a:pt x="171" y="805"/>
                    </a:lnTo>
                    <a:lnTo>
                      <a:pt x="185" y="849"/>
                    </a:lnTo>
                    <a:lnTo>
                      <a:pt x="197" y="893"/>
                    </a:lnTo>
                    <a:lnTo>
                      <a:pt x="209" y="937"/>
                    </a:lnTo>
                    <a:lnTo>
                      <a:pt x="217" y="983"/>
                    </a:lnTo>
                    <a:lnTo>
                      <a:pt x="225" y="1029"/>
                    </a:lnTo>
                    <a:lnTo>
                      <a:pt x="229" y="1075"/>
                    </a:lnTo>
                    <a:lnTo>
                      <a:pt x="233" y="1123"/>
                    </a:lnTo>
                    <a:lnTo>
                      <a:pt x="233" y="1171"/>
                    </a:lnTo>
                    <a:lnTo>
                      <a:pt x="233" y="1171"/>
                    </a:lnTo>
                    <a:lnTo>
                      <a:pt x="231" y="1233"/>
                    </a:lnTo>
                    <a:lnTo>
                      <a:pt x="227" y="1293"/>
                    </a:lnTo>
                    <a:lnTo>
                      <a:pt x="219" y="1351"/>
                    </a:lnTo>
                    <a:lnTo>
                      <a:pt x="207" y="1411"/>
                    </a:lnTo>
                    <a:lnTo>
                      <a:pt x="193" y="1467"/>
                    </a:lnTo>
                    <a:lnTo>
                      <a:pt x="175" y="1523"/>
                    </a:lnTo>
                    <a:lnTo>
                      <a:pt x="156" y="1577"/>
                    </a:lnTo>
                    <a:lnTo>
                      <a:pt x="134" y="1631"/>
                    </a:lnTo>
                    <a:lnTo>
                      <a:pt x="375" y="1779"/>
                    </a:lnTo>
                    <a:lnTo>
                      <a:pt x="669" y="181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72" name="Freeform 22"/>
              <p:cNvSpPr>
                <a:spLocks/>
              </p:cNvSpPr>
              <p:nvPr/>
            </p:nvSpPr>
            <p:spPr bwMode="auto">
              <a:xfrm>
                <a:off x="8104188" y="3209926"/>
                <a:ext cx="987425" cy="987425"/>
              </a:xfrm>
              <a:custGeom>
                <a:avLst/>
                <a:gdLst>
                  <a:gd name="T0" fmla="*/ 304 w 622"/>
                  <a:gd name="T1" fmla="*/ 0 h 622"/>
                  <a:gd name="T2" fmla="*/ 242 w 622"/>
                  <a:gd name="T3" fmla="*/ 8 h 622"/>
                  <a:gd name="T4" fmla="*/ 184 w 622"/>
                  <a:gd name="T5" fmla="*/ 28 h 622"/>
                  <a:gd name="T6" fmla="*/ 132 w 622"/>
                  <a:gd name="T7" fmla="*/ 56 h 622"/>
                  <a:gd name="T8" fmla="*/ 86 w 622"/>
                  <a:gd name="T9" fmla="*/ 96 h 622"/>
                  <a:gd name="T10" fmla="*/ 50 w 622"/>
                  <a:gd name="T11" fmla="*/ 142 h 622"/>
                  <a:gd name="T12" fmla="*/ 22 w 622"/>
                  <a:gd name="T13" fmla="*/ 196 h 622"/>
                  <a:gd name="T14" fmla="*/ 6 w 622"/>
                  <a:gd name="T15" fmla="*/ 256 h 622"/>
                  <a:gd name="T16" fmla="*/ 0 w 622"/>
                  <a:gd name="T17" fmla="*/ 318 h 622"/>
                  <a:gd name="T18" fmla="*/ 2 w 622"/>
                  <a:gd name="T19" fmla="*/ 350 h 622"/>
                  <a:gd name="T20" fmla="*/ 16 w 622"/>
                  <a:gd name="T21" fmla="*/ 410 h 622"/>
                  <a:gd name="T22" fmla="*/ 42 w 622"/>
                  <a:gd name="T23" fmla="*/ 466 h 622"/>
                  <a:gd name="T24" fmla="*/ 76 w 622"/>
                  <a:gd name="T25" fmla="*/ 514 h 622"/>
                  <a:gd name="T26" fmla="*/ 118 w 622"/>
                  <a:gd name="T27" fmla="*/ 556 h 622"/>
                  <a:gd name="T28" fmla="*/ 170 w 622"/>
                  <a:gd name="T29" fmla="*/ 588 h 622"/>
                  <a:gd name="T30" fmla="*/ 226 w 622"/>
                  <a:gd name="T31" fmla="*/ 610 h 622"/>
                  <a:gd name="T32" fmla="*/ 286 w 622"/>
                  <a:gd name="T33" fmla="*/ 622 h 622"/>
                  <a:gd name="T34" fmla="*/ 318 w 622"/>
                  <a:gd name="T35" fmla="*/ 622 h 622"/>
                  <a:gd name="T36" fmla="*/ 380 w 622"/>
                  <a:gd name="T37" fmla="*/ 614 h 622"/>
                  <a:gd name="T38" fmla="*/ 438 w 622"/>
                  <a:gd name="T39" fmla="*/ 596 h 622"/>
                  <a:gd name="T40" fmla="*/ 492 w 622"/>
                  <a:gd name="T41" fmla="*/ 566 h 622"/>
                  <a:gd name="T42" fmla="*/ 536 w 622"/>
                  <a:gd name="T43" fmla="*/ 526 h 622"/>
                  <a:gd name="T44" fmla="*/ 574 w 622"/>
                  <a:gd name="T45" fmla="*/ 480 h 622"/>
                  <a:gd name="T46" fmla="*/ 600 w 622"/>
                  <a:gd name="T47" fmla="*/ 426 h 622"/>
                  <a:gd name="T48" fmla="*/ 618 w 622"/>
                  <a:gd name="T49" fmla="*/ 366 h 622"/>
                  <a:gd name="T50" fmla="*/ 622 w 622"/>
                  <a:gd name="T51" fmla="*/ 304 h 622"/>
                  <a:gd name="T52" fmla="*/ 620 w 622"/>
                  <a:gd name="T53" fmla="*/ 272 h 622"/>
                  <a:gd name="T54" fmla="*/ 606 w 622"/>
                  <a:gd name="T55" fmla="*/ 212 h 622"/>
                  <a:gd name="T56" fmla="*/ 582 w 622"/>
                  <a:gd name="T57" fmla="*/ 156 h 622"/>
                  <a:gd name="T58" fmla="*/ 548 w 622"/>
                  <a:gd name="T59" fmla="*/ 108 h 622"/>
                  <a:gd name="T60" fmla="*/ 504 w 622"/>
                  <a:gd name="T61" fmla="*/ 66 h 622"/>
                  <a:gd name="T62" fmla="*/ 454 w 622"/>
                  <a:gd name="T63" fmla="*/ 34 h 622"/>
                  <a:gd name="T64" fmla="*/ 398 w 622"/>
                  <a:gd name="T65" fmla="*/ 12 h 622"/>
                  <a:gd name="T66" fmla="*/ 336 w 622"/>
                  <a:gd name="T67" fmla="*/ 0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22" h="622">
                    <a:moveTo>
                      <a:pt x="304" y="0"/>
                    </a:moveTo>
                    <a:lnTo>
                      <a:pt x="304" y="0"/>
                    </a:lnTo>
                    <a:lnTo>
                      <a:pt x="272" y="2"/>
                    </a:lnTo>
                    <a:lnTo>
                      <a:pt x="242" y="8"/>
                    </a:lnTo>
                    <a:lnTo>
                      <a:pt x="212" y="16"/>
                    </a:lnTo>
                    <a:lnTo>
                      <a:pt x="184" y="28"/>
                    </a:lnTo>
                    <a:lnTo>
                      <a:pt x="156" y="40"/>
                    </a:lnTo>
                    <a:lnTo>
                      <a:pt x="132" y="56"/>
                    </a:lnTo>
                    <a:lnTo>
                      <a:pt x="108" y="76"/>
                    </a:lnTo>
                    <a:lnTo>
                      <a:pt x="86" y="96"/>
                    </a:lnTo>
                    <a:lnTo>
                      <a:pt x="66" y="118"/>
                    </a:lnTo>
                    <a:lnTo>
                      <a:pt x="50" y="142"/>
                    </a:lnTo>
                    <a:lnTo>
                      <a:pt x="34" y="168"/>
                    </a:lnTo>
                    <a:lnTo>
                      <a:pt x="22" y="196"/>
                    </a:lnTo>
                    <a:lnTo>
                      <a:pt x="12" y="226"/>
                    </a:lnTo>
                    <a:lnTo>
                      <a:pt x="6" y="256"/>
                    </a:lnTo>
                    <a:lnTo>
                      <a:pt x="2" y="286"/>
                    </a:lnTo>
                    <a:lnTo>
                      <a:pt x="0" y="318"/>
                    </a:lnTo>
                    <a:lnTo>
                      <a:pt x="0" y="318"/>
                    </a:lnTo>
                    <a:lnTo>
                      <a:pt x="2" y="350"/>
                    </a:lnTo>
                    <a:lnTo>
                      <a:pt x="8" y="380"/>
                    </a:lnTo>
                    <a:lnTo>
                      <a:pt x="16" y="410"/>
                    </a:lnTo>
                    <a:lnTo>
                      <a:pt x="28" y="438"/>
                    </a:lnTo>
                    <a:lnTo>
                      <a:pt x="42" y="466"/>
                    </a:lnTo>
                    <a:lnTo>
                      <a:pt x="58" y="490"/>
                    </a:lnTo>
                    <a:lnTo>
                      <a:pt x="76" y="514"/>
                    </a:lnTo>
                    <a:lnTo>
                      <a:pt x="96" y="536"/>
                    </a:lnTo>
                    <a:lnTo>
                      <a:pt x="118" y="556"/>
                    </a:lnTo>
                    <a:lnTo>
                      <a:pt x="144" y="572"/>
                    </a:lnTo>
                    <a:lnTo>
                      <a:pt x="170" y="588"/>
                    </a:lnTo>
                    <a:lnTo>
                      <a:pt x="196" y="600"/>
                    </a:lnTo>
                    <a:lnTo>
                      <a:pt x="226" y="610"/>
                    </a:lnTo>
                    <a:lnTo>
                      <a:pt x="256" y="618"/>
                    </a:lnTo>
                    <a:lnTo>
                      <a:pt x="286" y="622"/>
                    </a:lnTo>
                    <a:lnTo>
                      <a:pt x="318" y="622"/>
                    </a:lnTo>
                    <a:lnTo>
                      <a:pt x="318" y="622"/>
                    </a:lnTo>
                    <a:lnTo>
                      <a:pt x="350" y="620"/>
                    </a:lnTo>
                    <a:lnTo>
                      <a:pt x="380" y="614"/>
                    </a:lnTo>
                    <a:lnTo>
                      <a:pt x="410" y="606"/>
                    </a:lnTo>
                    <a:lnTo>
                      <a:pt x="438" y="596"/>
                    </a:lnTo>
                    <a:lnTo>
                      <a:pt x="466" y="582"/>
                    </a:lnTo>
                    <a:lnTo>
                      <a:pt x="492" y="566"/>
                    </a:lnTo>
                    <a:lnTo>
                      <a:pt x="514" y="546"/>
                    </a:lnTo>
                    <a:lnTo>
                      <a:pt x="536" y="526"/>
                    </a:lnTo>
                    <a:lnTo>
                      <a:pt x="556" y="504"/>
                    </a:lnTo>
                    <a:lnTo>
                      <a:pt x="574" y="480"/>
                    </a:lnTo>
                    <a:lnTo>
                      <a:pt x="588" y="454"/>
                    </a:lnTo>
                    <a:lnTo>
                      <a:pt x="600" y="426"/>
                    </a:lnTo>
                    <a:lnTo>
                      <a:pt x="610" y="396"/>
                    </a:lnTo>
                    <a:lnTo>
                      <a:pt x="618" y="366"/>
                    </a:lnTo>
                    <a:lnTo>
                      <a:pt x="622" y="336"/>
                    </a:lnTo>
                    <a:lnTo>
                      <a:pt x="622" y="304"/>
                    </a:lnTo>
                    <a:lnTo>
                      <a:pt x="622" y="304"/>
                    </a:lnTo>
                    <a:lnTo>
                      <a:pt x="620" y="272"/>
                    </a:lnTo>
                    <a:lnTo>
                      <a:pt x="614" y="242"/>
                    </a:lnTo>
                    <a:lnTo>
                      <a:pt x="606" y="212"/>
                    </a:lnTo>
                    <a:lnTo>
                      <a:pt x="596" y="184"/>
                    </a:lnTo>
                    <a:lnTo>
                      <a:pt x="582" y="156"/>
                    </a:lnTo>
                    <a:lnTo>
                      <a:pt x="566" y="132"/>
                    </a:lnTo>
                    <a:lnTo>
                      <a:pt x="548" y="108"/>
                    </a:lnTo>
                    <a:lnTo>
                      <a:pt x="526" y="86"/>
                    </a:lnTo>
                    <a:lnTo>
                      <a:pt x="504" y="66"/>
                    </a:lnTo>
                    <a:lnTo>
                      <a:pt x="480" y="50"/>
                    </a:lnTo>
                    <a:lnTo>
                      <a:pt x="454" y="34"/>
                    </a:lnTo>
                    <a:lnTo>
                      <a:pt x="426" y="22"/>
                    </a:lnTo>
                    <a:lnTo>
                      <a:pt x="398" y="12"/>
                    </a:lnTo>
                    <a:lnTo>
                      <a:pt x="368" y="4"/>
                    </a:lnTo>
                    <a:lnTo>
                      <a:pt x="336" y="0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73" name="Freeform 24"/>
              <p:cNvSpPr>
                <a:spLocks/>
              </p:cNvSpPr>
              <p:nvPr/>
            </p:nvSpPr>
            <p:spPr bwMode="auto">
              <a:xfrm>
                <a:off x="8146228" y="3283753"/>
                <a:ext cx="854076" cy="808276"/>
              </a:xfrm>
              <a:custGeom>
                <a:avLst/>
                <a:gdLst>
                  <a:gd name="T0" fmla="*/ 222 w 454"/>
                  <a:gd name="T1" fmla="*/ 0 h 454"/>
                  <a:gd name="T2" fmla="*/ 176 w 454"/>
                  <a:gd name="T3" fmla="*/ 6 h 454"/>
                  <a:gd name="T4" fmla="*/ 134 w 454"/>
                  <a:gd name="T5" fmla="*/ 20 h 454"/>
                  <a:gd name="T6" fmla="*/ 96 w 454"/>
                  <a:gd name="T7" fmla="*/ 42 h 454"/>
                  <a:gd name="T8" fmla="*/ 64 w 454"/>
                  <a:gd name="T9" fmla="*/ 70 h 454"/>
                  <a:gd name="T10" fmla="*/ 36 w 454"/>
                  <a:gd name="T11" fmla="*/ 104 h 454"/>
                  <a:gd name="T12" fmla="*/ 16 w 454"/>
                  <a:gd name="T13" fmla="*/ 144 h 454"/>
                  <a:gd name="T14" fmla="*/ 4 w 454"/>
                  <a:gd name="T15" fmla="*/ 186 h 454"/>
                  <a:gd name="T16" fmla="*/ 0 w 454"/>
                  <a:gd name="T17" fmla="*/ 232 h 454"/>
                  <a:gd name="T18" fmla="*/ 2 w 454"/>
                  <a:gd name="T19" fmla="*/ 256 h 454"/>
                  <a:gd name="T20" fmla="*/ 12 w 454"/>
                  <a:gd name="T21" fmla="*/ 300 h 454"/>
                  <a:gd name="T22" fmla="*/ 30 w 454"/>
                  <a:gd name="T23" fmla="*/ 340 h 454"/>
                  <a:gd name="T24" fmla="*/ 56 w 454"/>
                  <a:gd name="T25" fmla="*/ 376 h 454"/>
                  <a:gd name="T26" fmla="*/ 88 w 454"/>
                  <a:gd name="T27" fmla="*/ 406 h 454"/>
                  <a:gd name="T28" fmla="*/ 124 w 454"/>
                  <a:gd name="T29" fmla="*/ 428 h 454"/>
                  <a:gd name="T30" fmla="*/ 164 w 454"/>
                  <a:gd name="T31" fmla="*/ 446 h 454"/>
                  <a:gd name="T32" fmla="*/ 210 w 454"/>
                  <a:gd name="T33" fmla="*/ 454 h 454"/>
                  <a:gd name="T34" fmla="*/ 232 w 454"/>
                  <a:gd name="T35" fmla="*/ 454 h 454"/>
                  <a:gd name="T36" fmla="*/ 278 w 454"/>
                  <a:gd name="T37" fmla="*/ 448 h 454"/>
                  <a:gd name="T38" fmla="*/ 320 w 454"/>
                  <a:gd name="T39" fmla="*/ 434 h 454"/>
                  <a:gd name="T40" fmla="*/ 358 w 454"/>
                  <a:gd name="T41" fmla="*/ 412 h 454"/>
                  <a:gd name="T42" fmla="*/ 392 w 454"/>
                  <a:gd name="T43" fmla="*/ 384 h 454"/>
                  <a:gd name="T44" fmla="*/ 418 w 454"/>
                  <a:gd name="T45" fmla="*/ 350 h 454"/>
                  <a:gd name="T46" fmla="*/ 438 w 454"/>
                  <a:gd name="T47" fmla="*/ 310 h 454"/>
                  <a:gd name="T48" fmla="*/ 450 w 454"/>
                  <a:gd name="T49" fmla="*/ 268 h 454"/>
                  <a:gd name="T50" fmla="*/ 454 w 454"/>
                  <a:gd name="T51" fmla="*/ 222 h 454"/>
                  <a:gd name="T52" fmla="*/ 452 w 454"/>
                  <a:gd name="T53" fmla="*/ 198 h 454"/>
                  <a:gd name="T54" fmla="*/ 442 w 454"/>
                  <a:gd name="T55" fmla="*/ 154 h 454"/>
                  <a:gd name="T56" fmla="*/ 424 w 454"/>
                  <a:gd name="T57" fmla="*/ 114 h 454"/>
                  <a:gd name="T58" fmla="*/ 400 w 454"/>
                  <a:gd name="T59" fmla="*/ 78 h 454"/>
                  <a:gd name="T60" fmla="*/ 368 w 454"/>
                  <a:gd name="T61" fmla="*/ 48 h 454"/>
                  <a:gd name="T62" fmla="*/ 332 w 454"/>
                  <a:gd name="T63" fmla="*/ 26 h 454"/>
                  <a:gd name="T64" fmla="*/ 290 w 454"/>
                  <a:gd name="T65" fmla="*/ 8 h 454"/>
                  <a:gd name="T66" fmla="*/ 246 w 454"/>
                  <a:gd name="T67" fmla="*/ 0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54" h="454">
                    <a:moveTo>
                      <a:pt x="222" y="0"/>
                    </a:moveTo>
                    <a:lnTo>
                      <a:pt x="222" y="0"/>
                    </a:lnTo>
                    <a:lnTo>
                      <a:pt x="200" y="2"/>
                    </a:lnTo>
                    <a:lnTo>
                      <a:pt x="176" y="6"/>
                    </a:lnTo>
                    <a:lnTo>
                      <a:pt x="156" y="12"/>
                    </a:lnTo>
                    <a:lnTo>
                      <a:pt x="134" y="20"/>
                    </a:lnTo>
                    <a:lnTo>
                      <a:pt x="114" y="30"/>
                    </a:lnTo>
                    <a:lnTo>
                      <a:pt x="96" y="42"/>
                    </a:lnTo>
                    <a:lnTo>
                      <a:pt x="80" y="56"/>
                    </a:lnTo>
                    <a:lnTo>
                      <a:pt x="64" y="70"/>
                    </a:lnTo>
                    <a:lnTo>
                      <a:pt x="50" y="86"/>
                    </a:lnTo>
                    <a:lnTo>
                      <a:pt x="36" y="104"/>
                    </a:lnTo>
                    <a:lnTo>
                      <a:pt x="26" y="124"/>
                    </a:lnTo>
                    <a:lnTo>
                      <a:pt x="16" y="144"/>
                    </a:lnTo>
                    <a:lnTo>
                      <a:pt x="10" y="164"/>
                    </a:lnTo>
                    <a:lnTo>
                      <a:pt x="4" y="186"/>
                    </a:lnTo>
                    <a:lnTo>
                      <a:pt x="2" y="208"/>
                    </a:lnTo>
                    <a:lnTo>
                      <a:pt x="0" y="232"/>
                    </a:lnTo>
                    <a:lnTo>
                      <a:pt x="0" y="232"/>
                    </a:lnTo>
                    <a:lnTo>
                      <a:pt x="2" y="256"/>
                    </a:lnTo>
                    <a:lnTo>
                      <a:pt x="6" y="278"/>
                    </a:lnTo>
                    <a:lnTo>
                      <a:pt x="12" y="300"/>
                    </a:lnTo>
                    <a:lnTo>
                      <a:pt x="20" y="320"/>
                    </a:lnTo>
                    <a:lnTo>
                      <a:pt x="30" y="340"/>
                    </a:lnTo>
                    <a:lnTo>
                      <a:pt x="42" y="358"/>
                    </a:lnTo>
                    <a:lnTo>
                      <a:pt x="56" y="376"/>
                    </a:lnTo>
                    <a:lnTo>
                      <a:pt x="70" y="392"/>
                    </a:lnTo>
                    <a:lnTo>
                      <a:pt x="88" y="406"/>
                    </a:lnTo>
                    <a:lnTo>
                      <a:pt x="104" y="418"/>
                    </a:lnTo>
                    <a:lnTo>
                      <a:pt x="124" y="428"/>
                    </a:lnTo>
                    <a:lnTo>
                      <a:pt x="144" y="438"/>
                    </a:lnTo>
                    <a:lnTo>
                      <a:pt x="164" y="446"/>
                    </a:lnTo>
                    <a:lnTo>
                      <a:pt x="186" y="450"/>
                    </a:lnTo>
                    <a:lnTo>
                      <a:pt x="210" y="454"/>
                    </a:lnTo>
                    <a:lnTo>
                      <a:pt x="232" y="454"/>
                    </a:lnTo>
                    <a:lnTo>
                      <a:pt x="232" y="454"/>
                    </a:lnTo>
                    <a:lnTo>
                      <a:pt x="256" y="452"/>
                    </a:lnTo>
                    <a:lnTo>
                      <a:pt x="278" y="448"/>
                    </a:lnTo>
                    <a:lnTo>
                      <a:pt x="300" y="442"/>
                    </a:lnTo>
                    <a:lnTo>
                      <a:pt x="320" y="434"/>
                    </a:lnTo>
                    <a:lnTo>
                      <a:pt x="340" y="424"/>
                    </a:lnTo>
                    <a:lnTo>
                      <a:pt x="358" y="412"/>
                    </a:lnTo>
                    <a:lnTo>
                      <a:pt x="376" y="398"/>
                    </a:lnTo>
                    <a:lnTo>
                      <a:pt x="392" y="384"/>
                    </a:lnTo>
                    <a:lnTo>
                      <a:pt x="406" y="368"/>
                    </a:lnTo>
                    <a:lnTo>
                      <a:pt x="418" y="350"/>
                    </a:lnTo>
                    <a:lnTo>
                      <a:pt x="430" y="330"/>
                    </a:lnTo>
                    <a:lnTo>
                      <a:pt x="438" y="310"/>
                    </a:lnTo>
                    <a:lnTo>
                      <a:pt x="446" y="290"/>
                    </a:lnTo>
                    <a:lnTo>
                      <a:pt x="450" y="268"/>
                    </a:lnTo>
                    <a:lnTo>
                      <a:pt x="454" y="246"/>
                    </a:lnTo>
                    <a:lnTo>
                      <a:pt x="454" y="222"/>
                    </a:lnTo>
                    <a:lnTo>
                      <a:pt x="454" y="222"/>
                    </a:lnTo>
                    <a:lnTo>
                      <a:pt x="452" y="198"/>
                    </a:lnTo>
                    <a:lnTo>
                      <a:pt x="448" y="176"/>
                    </a:lnTo>
                    <a:lnTo>
                      <a:pt x="442" y="154"/>
                    </a:lnTo>
                    <a:lnTo>
                      <a:pt x="434" y="134"/>
                    </a:lnTo>
                    <a:lnTo>
                      <a:pt x="424" y="114"/>
                    </a:lnTo>
                    <a:lnTo>
                      <a:pt x="412" y="96"/>
                    </a:lnTo>
                    <a:lnTo>
                      <a:pt x="400" y="78"/>
                    </a:lnTo>
                    <a:lnTo>
                      <a:pt x="384" y="64"/>
                    </a:lnTo>
                    <a:lnTo>
                      <a:pt x="368" y="48"/>
                    </a:lnTo>
                    <a:lnTo>
                      <a:pt x="350" y="36"/>
                    </a:lnTo>
                    <a:lnTo>
                      <a:pt x="332" y="26"/>
                    </a:lnTo>
                    <a:lnTo>
                      <a:pt x="310" y="16"/>
                    </a:lnTo>
                    <a:lnTo>
                      <a:pt x="290" y="8"/>
                    </a:lnTo>
                    <a:lnTo>
                      <a:pt x="268" y="4"/>
                    </a:lnTo>
                    <a:lnTo>
                      <a:pt x="246" y="0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300" b="1" dirty="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3890588" y="1443076"/>
              <a:ext cx="2241947" cy="1203722"/>
              <a:chOff x="4679951" y="458788"/>
              <a:chExt cx="2989263" cy="1604963"/>
            </a:xfrm>
          </p:grpSpPr>
          <p:sp>
            <p:nvSpPr>
              <p:cNvPr id="75" name="Freeform 26"/>
              <p:cNvSpPr>
                <a:spLocks/>
              </p:cNvSpPr>
              <p:nvPr/>
            </p:nvSpPr>
            <p:spPr bwMode="auto">
              <a:xfrm>
                <a:off x="6683377" y="458788"/>
                <a:ext cx="985837" cy="889578"/>
              </a:xfrm>
              <a:custGeom>
                <a:avLst/>
                <a:gdLst>
                  <a:gd name="T0" fmla="*/ 304 w 621"/>
                  <a:gd name="T1" fmla="*/ 0 h 622"/>
                  <a:gd name="T2" fmla="*/ 240 w 621"/>
                  <a:gd name="T3" fmla="*/ 8 h 622"/>
                  <a:gd name="T4" fmla="*/ 182 w 621"/>
                  <a:gd name="T5" fmla="*/ 28 h 622"/>
                  <a:gd name="T6" fmla="*/ 130 w 621"/>
                  <a:gd name="T7" fmla="*/ 58 h 622"/>
                  <a:gd name="T8" fmla="*/ 86 w 621"/>
                  <a:gd name="T9" fmla="*/ 96 h 622"/>
                  <a:gd name="T10" fmla="*/ 48 w 621"/>
                  <a:gd name="T11" fmla="*/ 144 h 622"/>
                  <a:gd name="T12" fmla="*/ 22 w 621"/>
                  <a:gd name="T13" fmla="*/ 196 h 622"/>
                  <a:gd name="T14" fmla="*/ 4 w 621"/>
                  <a:gd name="T15" fmla="*/ 256 h 622"/>
                  <a:gd name="T16" fmla="*/ 0 w 621"/>
                  <a:gd name="T17" fmla="*/ 318 h 622"/>
                  <a:gd name="T18" fmla="*/ 2 w 621"/>
                  <a:gd name="T19" fmla="*/ 350 h 622"/>
                  <a:gd name="T20" fmla="*/ 16 w 621"/>
                  <a:gd name="T21" fmla="*/ 410 h 622"/>
                  <a:gd name="T22" fmla="*/ 40 w 621"/>
                  <a:gd name="T23" fmla="*/ 466 h 622"/>
                  <a:gd name="T24" fmla="*/ 74 w 621"/>
                  <a:gd name="T25" fmla="*/ 514 h 622"/>
                  <a:gd name="T26" fmla="*/ 118 w 621"/>
                  <a:gd name="T27" fmla="*/ 556 h 622"/>
                  <a:gd name="T28" fmla="*/ 168 w 621"/>
                  <a:gd name="T29" fmla="*/ 588 h 622"/>
                  <a:gd name="T30" fmla="*/ 224 w 621"/>
                  <a:gd name="T31" fmla="*/ 610 h 622"/>
                  <a:gd name="T32" fmla="*/ 286 w 621"/>
                  <a:gd name="T33" fmla="*/ 622 h 622"/>
                  <a:gd name="T34" fmla="*/ 318 w 621"/>
                  <a:gd name="T35" fmla="*/ 622 h 622"/>
                  <a:gd name="T36" fmla="*/ 380 w 621"/>
                  <a:gd name="T37" fmla="*/ 616 h 622"/>
                  <a:gd name="T38" fmla="*/ 438 w 621"/>
                  <a:gd name="T39" fmla="*/ 596 h 622"/>
                  <a:gd name="T40" fmla="*/ 490 w 621"/>
                  <a:gd name="T41" fmla="*/ 566 h 622"/>
                  <a:gd name="T42" fmla="*/ 536 w 621"/>
                  <a:gd name="T43" fmla="*/ 526 h 622"/>
                  <a:gd name="T44" fmla="*/ 572 w 621"/>
                  <a:gd name="T45" fmla="*/ 480 h 622"/>
                  <a:gd name="T46" fmla="*/ 599 w 621"/>
                  <a:gd name="T47" fmla="*/ 426 h 622"/>
                  <a:gd name="T48" fmla="*/ 615 w 621"/>
                  <a:gd name="T49" fmla="*/ 368 h 622"/>
                  <a:gd name="T50" fmla="*/ 621 w 621"/>
                  <a:gd name="T51" fmla="*/ 304 h 622"/>
                  <a:gd name="T52" fmla="*/ 619 w 621"/>
                  <a:gd name="T53" fmla="*/ 272 h 622"/>
                  <a:gd name="T54" fmla="*/ 605 w 621"/>
                  <a:gd name="T55" fmla="*/ 212 h 622"/>
                  <a:gd name="T56" fmla="*/ 579 w 621"/>
                  <a:gd name="T57" fmla="*/ 158 h 622"/>
                  <a:gd name="T58" fmla="*/ 546 w 621"/>
                  <a:gd name="T59" fmla="*/ 108 h 622"/>
                  <a:gd name="T60" fmla="*/ 504 w 621"/>
                  <a:gd name="T61" fmla="*/ 68 h 622"/>
                  <a:gd name="T62" fmla="*/ 452 w 621"/>
                  <a:gd name="T63" fmla="*/ 34 h 622"/>
                  <a:gd name="T64" fmla="*/ 396 w 621"/>
                  <a:gd name="T65" fmla="*/ 12 h 622"/>
                  <a:gd name="T66" fmla="*/ 336 w 621"/>
                  <a:gd name="T67" fmla="*/ 2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21" h="622">
                    <a:moveTo>
                      <a:pt x="304" y="0"/>
                    </a:moveTo>
                    <a:lnTo>
                      <a:pt x="304" y="0"/>
                    </a:lnTo>
                    <a:lnTo>
                      <a:pt x="272" y="2"/>
                    </a:lnTo>
                    <a:lnTo>
                      <a:pt x="240" y="8"/>
                    </a:lnTo>
                    <a:lnTo>
                      <a:pt x="212" y="16"/>
                    </a:lnTo>
                    <a:lnTo>
                      <a:pt x="182" y="28"/>
                    </a:lnTo>
                    <a:lnTo>
                      <a:pt x="156" y="42"/>
                    </a:lnTo>
                    <a:lnTo>
                      <a:pt x="130" y="58"/>
                    </a:lnTo>
                    <a:lnTo>
                      <a:pt x="108" y="76"/>
                    </a:lnTo>
                    <a:lnTo>
                      <a:pt x="86" y="96"/>
                    </a:lnTo>
                    <a:lnTo>
                      <a:pt x="66" y="120"/>
                    </a:lnTo>
                    <a:lnTo>
                      <a:pt x="48" y="144"/>
                    </a:lnTo>
                    <a:lnTo>
                      <a:pt x="34" y="170"/>
                    </a:lnTo>
                    <a:lnTo>
                      <a:pt x="22" y="196"/>
                    </a:lnTo>
                    <a:lnTo>
                      <a:pt x="12" y="226"/>
                    </a:lnTo>
                    <a:lnTo>
                      <a:pt x="4" y="256"/>
                    </a:lnTo>
                    <a:lnTo>
                      <a:pt x="0" y="286"/>
                    </a:lnTo>
                    <a:lnTo>
                      <a:pt x="0" y="318"/>
                    </a:lnTo>
                    <a:lnTo>
                      <a:pt x="0" y="318"/>
                    </a:lnTo>
                    <a:lnTo>
                      <a:pt x="2" y="350"/>
                    </a:lnTo>
                    <a:lnTo>
                      <a:pt x="8" y="382"/>
                    </a:lnTo>
                    <a:lnTo>
                      <a:pt x="16" y="410"/>
                    </a:lnTo>
                    <a:lnTo>
                      <a:pt x="26" y="440"/>
                    </a:lnTo>
                    <a:lnTo>
                      <a:pt x="40" y="466"/>
                    </a:lnTo>
                    <a:lnTo>
                      <a:pt x="56" y="492"/>
                    </a:lnTo>
                    <a:lnTo>
                      <a:pt x="74" y="514"/>
                    </a:lnTo>
                    <a:lnTo>
                      <a:pt x="96" y="536"/>
                    </a:lnTo>
                    <a:lnTo>
                      <a:pt x="118" y="556"/>
                    </a:lnTo>
                    <a:lnTo>
                      <a:pt x="142" y="574"/>
                    </a:lnTo>
                    <a:lnTo>
                      <a:pt x="168" y="588"/>
                    </a:lnTo>
                    <a:lnTo>
                      <a:pt x="196" y="602"/>
                    </a:lnTo>
                    <a:lnTo>
                      <a:pt x="224" y="610"/>
                    </a:lnTo>
                    <a:lnTo>
                      <a:pt x="254" y="618"/>
                    </a:lnTo>
                    <a:lnTo>
                      <a:pt x="286" y="622"/>
                    </a:lnTo>
                    <a:lnTo>
                      <a:pt x="318" y="622"/>
                    </a:lnTo>
                    <a:lnTo>
                      <a:pt x="318" y="622"/>
                    </a:lnTo>
                    <a:lnTo>
                      <a:pt x="350" y="620"/>
                    </a:lnTo>
                    <a:lnTo>
                      <a:pt x="380" y="616"/>
                    </a:lnTo>
                    <a:lnTo>
                      <a:pt x="410" y="606"/>
                    </a:lnTo>
                    <a:lnTo>
                      <a:pt x="438" y="596"/>
                    </a:lnTo>
                    <a:lnTo>
                      <a:pt x="464" y="582"/>
                    </a:lnTo>
                    <a:lnTo>
                      <a:pt x="490" y="566"/>
                    </a:lnTo>
                    <a:lnTo>
                      <a:pt x="514" y="548"/>
                    </a:lnTo>
                    <a:lnTo>
                      <a:pt x="536" y="526"/>
                    </a:lnTo>
                    <a:lnTo>
                      <a:pt x="556" y="504"/>
                    </a:lnTo>
                    <a:lnTo>
                      <a:pt x="572" y="480"/>
                    </a:lnTo>
                    <a:lnTo>
                      <a:pt x="587" y="454"/>
                    </a:lnTo>
                    <a:lnTo>
                      <a:pt x="599" y="426"/>
                    </a:lnTo>
                    <a:lnTo>
                      <a:pt x="609" y="398"/>
                    </a:lnTo>
                    <a:lnTo>
                      <a:pt x="615" y="368"/>
                    </a:lnTo>
                    <a:lnTo>
                      <a:pt x="619" y="336"/>
                    </a:lnTo>
                    <a:lnTo>
                      <a:pt x="621" y="304"/>
                    </a:lnTo>
                    <a:lnTo>
                      <a:pt x="621" y="304"/>
                    </a:lnTo>
                    <a:lnTo>
                      <a:pt x="619" y="272"/>
                    </a:lnTo>
                    <a:lnTo>
                      <a:pt x="613" y="242"/>
                    </a:lnTo>
                    <a:lnTo>
                      <a:pt x="605" y="212"/>
                    </a:lnTo>
                    <a:lnTo>
                      <a:pt x="593" y="184"/>
                    </a:lnTo>
                    <a:lnTo>
                      <a:pt x="579" y="158"/>
                    </a:lnTo>
                    <a:lnTo>
                      <a:pt x="564" y="132"/>
                    </a:lnTo>
                    <a:lnTo>
                      <a:pt x="546" y="108"/>
                    </a:lnTo>
                    <a:lnTo>
                      <a:pt x="526" y="86"/>
                    </a:lnTo>
                    <a:lnTo>
                      <a:pt x="504" y="68"/>
                    </a:lnTo>
                    <a:lnTo>
                      <a:pt x="478" y="50"/>
                    </a:lnTo>
                    <a:lnTo>
                      <a:pt x="452" y="34"/>
                    </a:lnTo>
                    <a:lnTo>
                      <a:pt x="426" y="22"/>
                    </a:lnTo>
                    <a:lnTo>
                      <a:pt x="396" y="12"/>
                    </a:lnTo>
                    <a:lnTo>
                      <a:pt x="366" y="6"/>
                    </a:lnTo>
                    <a:lnTo>
                      <a:pt x="336" y="2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76" name="Freeform 5"/>
              <p:cNvSpPr>
                <a:spLocks/>
              </p:cNvSpPr>
              <p:nvPr/>
            </p:nvSpPr>
            <p:spPr bwMode="auto">
              <a:xfrm>
                <a:off x="4679951" y="642938"/>
                <a:ext cx="2989263" cy="1420813"/>
              </a:xfrm>
              <a:custGeom>
                <a:avLst/>
                <a:gdLst>
                  <a:gd name="T0" fmla="*/ 1883 w 1883"/>
                  <a:gd name="T1" fmla="*/ 402 h 895"/>
                  <a:gd name="T2" fmla="*/ 1770 w 1883"/>
                  <a:gd name="T3" fmla="*/ 312 h 895"/>
                  <a:gd name="T4" fmla="*/ 1648 w 1883"/>
                  <a:gd name="T5" fmla="*/ 232 h 895"/>
                  <a:gd name="T6" fmla="*/ 1520 w 1883"/>
                  <a:gd name="T7" fmla="*/ 164 h 895"/>
                  <a:gd name="T8" fmla="*/ 1386 w 1883"/>
                  <a:gd name="T9" fmla="*/ 106 h 895"/>
                  <a:gd name="T10" fmla="*/ 1244 w 1883"/>
                  <a:gd name="T11" fmla="*/ 60 h 895"/>
                  <a:gd name="T12" fmla="*/ 1100 w 1883"/>
                  <a:gd name="T13" fmla="*/ 26 h 895"/>
                  <a:gd name="T14" fmla="*/ 948 w 1883"/>
                  <a:gd name="T15" fmla="*/ 6 h 895"/>
                  <a:gd name="T16" fmla="*/ 794 w 1883"/>
                  <a:gd name="T17" fmla="*/ 0 h 895"/>
                  <a:gd name="T18" fmla="*/ 740 w 1883"/>
                  <a:gd name="T19" fmla="*/ 0 h 895"/>
                  <a:gd name="T20" fmla="*/ 634 w 1883"/>
                  <a:gd name="T21" fmla="*/ 6 h 895"/>
                  <a:gd name="T22" fmla="*/ 530 w 1883"/>
                  <a:gd name="T23" fmla="*/ 20 h 895"/>
                  <a:gd name="T24" fmla="*/ 428 w 1883"/>
                  <a:gd name="T25" fmla="*/ 40 h 895"/>
                  <a:gd name="T26" fmla="*/ 328 w 1883"/>
                  <a:gd name="T27" fmla="*/ 64 h 895"/>
                  <a:gd name="T28" fmla="*/ 230 w 1883"/>
                  <a:gd name="T29" fmla="*/ 96 h 895"/>
                  <a:gd name="T30" fmla="*/ 136 w 1883"/>
                  <a:gd name="T31" fmla="*/ 134 h 895"/>
                  <a:gd name="T32" fmla="*/ 44 w 1883"/>
                  <a:gd name="T33" fmla="*/ 176 h 895"/>
                  <a:gd name="T34" fmla="*/ 216 w 1883"/>
                  <a:gd name="T35" fmla="*/ 428 h 895"/>
                  <a:gd name="T36" fmla="*/ 312 w 1883"/>
                  <a:gd name="T37" fmla="*/ 690 h 895"/>
                  <a:gd name="T38" fmla="*/ 426 w 1883"/>
                  <a:gd name="T39" fmla="*/ 640 h 895"/>
                  <a:gd name="T40" fmla="*/ 548 w 1883"/>
                  <a:gd name="T41" fmla="*/ 604 h 895"/>
                  <a:gd name="T42" fmla="*/ 674 w 1883"/>
                  <a:gd name="T43" fmla="*/ 582 h 895"/>
                  <a:gd name="T44" fmla="*/ 804 w 1883"/>
                  <a:gd name="T45" fmla="*/ 574 h 895"/>
                  <a:gd name="T46" fmla="*/ 860 w 1883"/>
                  <a:gd name="T47" fmla="*/ 574 h 895"/>
                  <a:gd name="T48" fmla="*/ 972 w 1883"/>
                  <a:gd name="T49" fmla="*/ 586 h 895"/>
                  <a:gd name="T50" fmla="*/ 1078 w 1883"/>
                  <a:gd name="T51" fmla="*/ 608 h 895"/>
                  <a:gd name="T52" fmla="*/ 1182 w 1883"/>
                  <a:gd name="T53" fmla="*/ 640 h 895"/>
                  <a:gd name="T54" fmla="*/ 1280 w 1883"/>
                  <a:gd name="T55" fmla="*/ 682 h 895"/>
                  <a:gd name="T56" fmla="*/ 1374 w 1883"/>
                  <a:gd name="T57" fmla="*/ 732 h 895"/>
                  <a:gd name="T58" fmla="*/ 1462 w 1883"/>
                  <a:gd name="T59" fmla="*/ 792 h 895"/>
                  <a:gd name="T60" fmla="*/ 1544 w 1883"/>
                  <a:gd name="T61" fmla="*/ 859 h 895"/>
                  <a:gd name="T62" fmla="*/ 1764 w 1883"/>
                  <a:gd name="T63" fmla="*/ 714 h 8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83" h="895">
                    <a:moveTo>
                      <a:pt x="1883" y="402"/>
                    </a:moveTo>
                    <a:lnTo>
                      <a:pt x="1883" y="402"/>
                    </a:lnTo>
                    <a:lnTo>
                      <a:pt x="1828" y="356"/>
                    </a:lnTo>
                    <a:lnTo>
                      <a:pt x="1770" y="312"/>
                    </a:lnTo>
                    <a:lnTo>
                      <a:pt x="1710" y="272"/>
                    </a:lnTo>
                    <a:lnTo>
                      <a:pt x="1648" y="232"/>
                    </a:lnTo>
                    <a:lnTo>
                      <a:pt x="1586" y="198"/>
                    </a:lnTo>
                    <a:lnTo>
                      <a:pt x="1520" y="164"/>
                    </a:lnTo>
                    <a:lnTo>
                      <a:pt x="1454" y="134"/>
                    </a:lnTo>
                    <a:lnTo>
                      <a:pt x="1386" y="106"/>
                    </a:lnTo>
                    <a:lnTo>
                      <a:pt x="1316" y="82"/>
                    </a:lnTo>
                    <a:lnTo>
                      <a:pt x="1244" y="60"/>
                    </a:lnTo>
                    <a:lnTo>
                      <a:pt x="1172" y="42"/>
                    </a:lnTo>
                    <a:lnTo>
                      <a:pt x="1100" y="26"/>
                    </a:lnTo>
                    <a:lnTo>
                      <a:pt x="1024" y="14"/>
                    </a:lnTo>
                    <a:lnTo>
                      <a:pt x="948" y="6"/>
                    </a:lnTo>
                    <a:lnTo>
                      <a:pt x="872" y="0"/>
                    </a:lnTo>
                    <a:lnTo>
                      <a:pt x="794" y="0"/>
                    </a:lnTo>
                    <a:lnTo>
                      <a:pt x="794" y="0"/>
                    </a:lnTo>
                    <a:lnTo>
                      <a:pt x="740" y="0"/>
                    </a:lnTo>
                    <a:lnTo>
                      <a:pt x="688" y="2"/>
                    </a:lnTo>
                    <a:lnTo>
                      <a:pt x="634" y="6"/>
                    </a:lnTo>
                    <a:lnTo>
                      <a:pt x="582" y="12"/>
                    </a:lnTo>
                    <a:lnTo>
                      <a:pt x="530" y="20"/>
                    </a:lnTo>
                    <a:lnTo>
                      <a:pt x="480" y="28"/>
                    </a:lnTo>
                    <a:lnTo>
                      <a:pt x="428" y="40"/>
                    </a:lnTo>
                    <a:lnTo>
                      <a:pt x="378" y="52"/>
                    </a:lnTo>
                    <a:lnTo>
                      <a:pt x="328" y="64"/>
                    </a:lnTo>
                    <a:lnTo>
                      <a:pt x="280" y="80"/>
                    </a:lnTo>
                    <a:lnTo>
                      <a:pt x="230" y="96"/>
                    </a:lnTo>
                    <a:lnTo>
                      <a:pt x="184" y="114"/>
                    </a:lnTo>
                    <a:lnTo>
                      <a:pt x="136" y="134"/>
                    </a:lnTo>
                    <a:lnTo>
                      <a:pt x="90" y="154"/>
                    </a:lnTo>
                    <a:lnTo>
                      <a:pt x="44" y="176"/>
                    </a:lnTo>
                    <a:lnTo>
                      <a:pt x="0" y="200"/>
                    </a:lnTo>
                    <a:lnTo>
                      <a:pt x="216" y="428"/>
                    </a:lnTo>
                    <a:lnTo>
                      <a:pt x="312" y="690"/>
                    </a:lnTo>
                    <a:lnTo>
                      <a:pt x="312" y="690"/>
                    </a:lnTo>
                    <a:lnTo>
                      <a:pt x="368" y="664"/>
                    </a:lnTo>
                    <a:lnTo>
                      <a:pt x="426" y="640"/>
                    </a:lnTo>
                    <a:lnTo>
                      <a:pt x="486" y="620"/>
                    </a:lnTo>
                    <a:lnTo>
                      <a:pt x="548" y="604"/>
                    </a:lnTo>
                    <a:lnTo>
                      <a:pt x="610" y="590"/>
                    </a:lnTo>
                    <a:lnTo>
                      <a:pt x="674" y="582"/>
                    </a:lnTo>
                    <a:lnTo>
                      <a:pt x="738" y="576"/>
                    </a:lnTo>
                    <a:lnTo>
                      <a:pt x="804" y="574"/>
                    </a:lnTo>
                    <a:lnTo>
                      <a:pt x="804" y="574"/>
                    </a:lnTo>
                    <a:lnTo>
                      <a:pt x="860" y="574"/>
                    </a:lnTo>
                    <a:lnTo>
                      <a:pt x="916" y="580"/>
                    </a:lnTo>
                    <a:lnTo>
                      <a:pt x="972" y="586"/>
                    </a:lnTo>
                    <a:lnTo>
                      <a:pt x="1026" y="596"/>
                    </a:lnTo>
                    <a:lnTo>
                      <a:pt x="1078" y="608"/>
                    </a:lnTo>
                    <a:lnTo>
                      <a:pt x="1130" y="622"/>
                    </a:lnTo>
                    <a:lnTo>
                      <a:pt x="1182" y="640"/>
                    </a:lnTo>
                    <a:lnTo>
                      <a:pt x="1232" y="660"/>
                    </a:lnTo>
                    <a:lnTo>
                      <a:pt x="1280" y="682"/>
                    </a:lnTo>
                    <a:lnTo>
                      <a:pt x="1328" y="706"/>
                    </a:lnTo>
                    <a:lnTo>
                      <a:pt x="1374" y="732"/>
                    </a:lnTo>
                    <a:lnTo>
                      <a:pt x="1418" y="760"/>
                    </a:lnTo>
                    <a:lnTo>
                      <a:pt x="1462" y="792"/>
                    </a:lnTo>
                    <a:lnTo>
                      <a:pt x="1504" y="825"/>
                    </a:lnTo>
                    <a:lnTo>
                      <a:pt x="1544" y="859"/>
                    </a:lnTo>
                    <a:lnTo>
                      <a:pt x="1582" y="895"/>
                    </a:lnTo>
                    <a:lnTo>
                      <a:pt x="1764" y="714"/>
                    </a:lnTo>
                    <a:lnTo>
                      <a:pt x="1883" y="40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77" name="Freeform 28"/>
              <p:cNvSpPr>
                <a:spLocks/>
              </p:cNvSpPr>
              <p:nvPr/>
            </p:nvSpPr>
            <p:spPr bwMode="auto">
              <a:xfrm>
                <a:off x="6735909" y="536084"/>
                <a:ext cx="857596" cy="840856"/>
              </a:xfrm>
              <a:custGeom>
                <a:avLst/>
                <a:gdLst>
                  <a:gd name="T0" fmla="*/ 222 w 454"/>
                  <a:gd name="T1" fmla="*/ 0 h 454"/>
                  <a:gd name="T2" fmla="*/ 176 w 454"/>
                  <a:gd name="T3" fmla="*/ 6 h 454"/>
                  <a:gd name="T4" fmla="*/ 134 w 454"/>
                  <a:gd name="T5" fmla="*/ 20 h 454"/>
                  <a:gd name="T6" fmla="*/ 96 w 454"/>
                  <a:gd name="T7" fmla="*/ 42 h 454"/>
                  <a:gd name="T8" fmla="*/ 62 w 454"/>
                  <a:gd name="T9" fmla="*/ 70 h 454"/>
                  <a:gd name="T10" fmla="*/ 36 w 454"/>
                  <a:gd name="T11" fmla="*/ 106 h 454"/>
                  <a:gd name="T12" fmla="*/ 16 w 454"/>
                  <a:gd name="T13" fmla="*/ 144 h 454"/>
                  <a:gd name="T14" fmla="*/ 4 w 454"/>
                  <a:gd name="T15" fmla="*/ 186 h 454"/>
                  <a:gd name="T16" fmla="*/ 0 w 454"/>
                  <a:gd name="T17" fmla="*/ 232 h 454"/>
                  <a:gd name="T18" fmla="*/ 2 w 454"/>
                  <a:gd name="T19" fmla="*/ 256 h 454"/>
                  <a:gd name="T20" fmla="*/ 12 w 454"/>
                  <a:gd name="T21" fmla="*/ 300 h 454"/>
                  <a:gd name="T22" fmla="*/ 30 w 454"/>
                  <a:gd name="T23" fmla="*/ 340 h 454"/>
                  <a:gd name="T24" fmla="*/ 54 w 454"/>
                  <a:gd name="T25" fmla="*/ 376 h 454"/>
                  <a:gd name="T26" fmla="*/ 86 w 454"/>
                  <a:gd name="T27" fmla="*/ 406 h 454"/>
                  <a:gd name="T28" fmla="*/ 122 w 454"/>
                  <a:gd name="T29" fmla="*/ 430 h 454"/>
                  <a:gd name="T30" fmla="*/ 164 w 454"/>
                  <a:gd name="T31" fmla="*/ 446 h 454"/>
                  <a:gd name="T32" fmla="*/ 208 w 454"/>
                  <a:gd name="T33" fmla="*/ 454 h 454"/>
                  <a:gd name="T34" fmla="*/ 232 w 454"/>
                  <a:gd name="T35" fmla="*/ 454 h 454"/>
                  <a:gd name="T36" fmla="*/ 278 w 454"/>
                  <a:gd name="T37" fmla="*/ 448 h 454"/>
                  <a:gd name="T38" fmla="*/ 320 w 454"/>
                  <a:gd name="T39" fmla="*/ 434 h 454"/>
                  <a:gd name="T40" fmla="*/ 358 w 454"/>
                  <a:gd name="T41" fmla="*/ 412 h 454"/>
                  <a:gd name="T42" fmla="*/ 390 w 454"/>
                  <a:gd name="T43" fmla="*/ 384 h 454"/>
                  <a:gd name="T44" fmla="*/ 418 w 454"/>
                  <a:gd name="T45" fmla="*/ 350 h 454"/>
                  <a:gd name="T46" fmla="*/ 438 w 454"/>
                  <a:gd name="T47" fmla="*/ 312 h 454"/>
                  <a:gd name="T48" fmla="*/ 450 w 454"/>
                  <a:gd name="T49" fmla="*/ 268 h 454"/>
                  <a:gd name="T50" fmla="*/ 454 w 454"/>
                  <a:gd name="T51" fmla="*/ 222 h 454"/>
                  <a:gd name="T52" fmla="*/ 452 w 454"/>
                  <a:gd name="T53" fmla="*/ 200 h 454"/>
                  <a:gd name="T54" fmla="*/ 442 w 454"/>
                  <a:gd name="T55" fmla="*/ 156 h 454"/>
                  <a:gd name="T56" fmla="*/ 424 w 454"/>
                  <a:gd name="T57" fmla="*/ 114 h 454"/>
                  <a:gd name="T58" fmla="*/ 398 w 454"/>
                  <a:gd name="T59" fmla="*/ 80 h 454"/>
                  <a:gd name="T60" fmla="*/ 366 w 454"/>
                  <a:gd name="T61" fmla="*/ 50 h 454"/>
                  <a:gd name="T62" fmla="*/ 330 w 454"/>
                  <a:gd name="T63" fmla="*/ 26 h 454"/>
                  <a:gd name="T64" fmla="*/ 290 w 454"/>
                  <a:gd name="T65" fmla="*/ 10 h 454"/>
                  <a:gd name="T66" fmla="*/ 244 w 454"/>
                  <a:gd name="T67" fmla="*/ 2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54" h="454">
                    <a:moveTo>
                      <a:pt x="222" y="0"/>
                    </a:moveTo>
                    <a:lnTo>
                      <a:pt x="222" y="0"/>
                    </a:lnTo>
                    <a:lnTo>
                      <a:pt x="198" y="2"/>
                    </a:lnTo>
                    <a:lnTo>
                      <a:pt x="176" y="6"/>
                    </a:lnTo>
                    <a:lnTo>
                      <a:pt x="154" y="12"/>
                    </a:lnTo>
                    <a:lnTo>
                      <a:pt x="134" y="20"/>
                    </a:lnTo>
                    <a:lnTo>
                      <a:pt x="114" y="30"/>
                    </a:lnTo>
                    <a:lnTo>
                      <a:pt x="96" y="42"/>
                    </a:lnTo>
                    <a:lnTo>
                      <a:pt x="78" y="56"/>
                    </a:lnTo>
                    <a:lnTo>
                      <a:pt x="62" y="70"/>
                    </a:lnTo>
                    <a:lnTo>
                      <a:pt x="48" y="88"/>
                    </a:lnTo>
                    <a:lnTo>
                      <a:pt x="36" y="106"/>
                    </a:lnTo>
                    <a:lnTo>
                      <a:pt x="24" y="124"/>
                    </a:lnTo>
                    <a:lnTo>
                      <a:pt x="16" y="144"/>
                    </a:lnTo>
                    <a:lnTo>
                      <a:pt x="8" y="166"/>
                    </a:lnTo>
                    <a:lnTo>
                      <a:pt x="4" y="186"/>
                    </a:lnTo>
                    <a:lnTo>
                      <a:pt x="0" y="210"/>
                    </a:lnTo>
                    <a:lnTo>
                      <a:pt x="0" y="232"/>
                    </a:lnTo>
                    <a:lnTo>
                      <a:pt x="0" y="232"/>
                    </a:lnTo>
                    <a:lnTo>
                      <a:pt x="2" y="256"/>
                    </a:lnTo>
                    <a:lnTo>
                      <a:pt x="6" y="278"/>
                    </a:lnTo>
                    <a:lnTo>
                      <a:pt x="12" y="300"/>
                    </a:lnTo>
                    <a:lnTo>
                      <a:pt x="20" y="320"/>
                    </a:lnTo>
                    <a:lnTo>
                      <a:pt x="30" y="340"/>
                    </a:lnTo>
                    <a:lnTo>
                      <a:pt x="42" y="358"/>
                    </a:lnTo>
                    <a:lnTo>
                      <a:pt x="54" y="376"/>
                    </a:lnTo>
                    <a:lnTo>
                      <a:pt x="70" y="392"/>
                    </a:lnTo>
                    <a:lnTo>
                      <a:pt x="86" y="406"/>
                    </a:lnTo>
                    <a:lnTo>
                      <a:pt x="104" y="418"/>
                    </a:lnTo>
                    <a:lnTo>
                      <a:pt x="122" y="430"/>
                    </a:lnTo>
                    <a:lnTo>
                      <a:pt x="142" y="438"/>
                    </a:lnTo>
                    <a:lnTo>
                      <a:pt x="164" y="446"/>
                    </a:lnTo>
                    <a:lnTo>
                      <a:pt x="186" y="450"/>
                    </a:lnTo>
                    <a:lnTo>
                      <a:pt x="208" y="454"/>
                    </a:lnTo>
                    <a:lnTo>
                      <a:pt x="232" y="454"/>
                    </a:lnTo>
                    <a:lnTo>
                      <a:pt x="232" y="454"/>
                    </a:lnTo>
                    <a:lnTo>
                      <a:pt x="254" y="452"/>
                    </a:lnTo>
                    <a:lnTo>
                      <a:pt x="278" y="448"/>
                    </a:lnTo>
                    <a:lnTo>
                      <a:pt x="298" y="442"/>
                    </a:lnTo>
                    <a:lnTo>
                      <a:pt x="320" y="434"/>
                    </a:lnTo>
                    <a:lnTo>
                      <a:pt x="340" y="424"/>
                    </a:lnTo>
                    <a:lnTo>
                      <a:pt x="358" y="412"/>
                    </a:lnTo>
                    <a:lnTo>
                      <a:pt x="374" y="400"/>
                    </a:lnTo>
                    <a:lnTo>
                      <a:pt x="390" y="384"/>
                    </a:lnTo>
                    <a:lnTo>
                      <a:pt x="404" y="368"/>
                    </a:lnTo>
                    <a:lnTo>
                      <a:pt x="418" y="350"/>
                    </a:lnTo>
                    <a:lnTo>
                      <a:pt x="428" y="332"/>
                    </a:lnTo>
                    <a:lnTo>
                      <a:pt x="438" y="312"/>
                    </a:lnTo>
                    <a:lnTo>
                      <a:pt x="444" y="290"/>
                    </a:lnTo>
                    <a:lnTo>
                      <a:pt x="450" y="268"/>
                    </a:lnTo>
                    <a:lnTo>
                      <a:pt x="452" y="246"/>
                    </a:lnTo>
                    <a:lnTo>
                      <a:pt x="454" y="222"/>
                    </a:lnTo>
                    <a:lnTo>
                      <a:pt x="454" y="222"/>
                    </a:lnTo>
                    <a:lnTo>
                      <a:pt x="452" y="200"/>
                    </a:lnTo>
                    <a:lnTo>
                      <a:pt x="448" y="176"/>
                    </a:lnTo>
                    <a:lnTo>
                      <a:pt x="442" y="156"/>
                    </a:lnTo>
                    <a:lnTo>
                      <a:pt x="434" y="134"/>
                    </a:lnTo>
                    <a:lnTo>
                      <a:pt x="424" y="114"/>
                    </a:lnTo>
                    <a:lnTo>
                      <a:pt x="412" y="96"/>
                    </a:lnTo>
                    <a:lnTo>
                      <a:pt x="398" y="80"/>
                    </a:lnTo>
                    <a:lnTo>
                      <a:pt x="384" y="64"/>
                    </a:lnTo>
                    <a:lnTo>
                      <a:pt x="366" y="50"/>
                    </a:lnTo>
                    <a:lnTo>
                      <a:pt x="350" y="36"/>
                    </a:lnTo>
                    <a:lnTo>
                      <a:pt x="330" y="26"/>
                    </a:lnTo>
                    <a:lnTo>
                      <a:pt x="310" y="16"/>
                    </a:lnTo>
                    <a:lnTo>
                      <a:pt x="290" y="10"/>
                    </a:lnTo>
                    <a:lnTo>
                      <a:pt x="268" y="4"/>
                    </a:lnTo>
                    <a:lnTo>
                      <a:pt x="244" y="2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300" b="1" dirty="0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2823587" y="356333"/>
              <a:ext cx="5710814" cy="984516"/>
              <a:chOff x="972457" y="867060"/>
              <a:chExt cx="4898519" cy="1312688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972457" y="867060"/>
                <a:ext cx="4898519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GUIDELINES (Professional Societies, CDC, etc.)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384751" y="1225640"/>
                <a:ext cx="4098563" cy="954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/>
                  <a:t>What SHOULD happen. What do we want to happen? Includes diagrams, terminology and expression logic for incorporation into clinical workflow and process and outcome evaluation measures.</a:t>
                </a:r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7199335" y="2646798"/>
              <a:ext cx="1908248" cy="1420858"/>
              <a:chOff x="1167350" y="547239"/>
              <a:chExt cx="2855014" cy="1259319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1167350" y="547239"/>
                <a:ext cx="2705382" cy="818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CLINICAL DECISION SUPPORT</a:t>
                </a: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185301" y="1356463"/>
                <a:ext cx="2837063" cy="4500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/>
                  <a:t>MAKING it happen within local workflow.</a:t>
                </a:r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5362095" y="5699737"/>
              <a:ext cx="2846484" cy="1005928"/>
              <a:chOff x="972456" y="867060"/>
              <a:chExt cx="3795312" cy="1341236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972456" y="867060"/>
                <a:ext cx="3795312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MEASUREMENT ANALYTICS</a:t>
                </a: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981289" y="1254189"/>
                <a:ext cx="329662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/>
                  <a:t>What DID happen? What processes and outcomes have been achieved? </a:t>
                </a: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1428572" y="4972088"/>
              <a:ext cx="1552197" cy="882088"/>
              <a:chOff x="972457" y="867060"/>
              <a:chExt cx="2705381" cy="1169396"/>
            </a:xfrm>
          </p:grpSpPr>
          <p:sp>
            <p:nvSpPr>
              <p:cNvPr id="88" name="TextBox 87"/>
              <p:cNvSpPr txBox="1"/>
              <p:nvPr/>
            </p:nvSpPr>
            <p:spPr>
              <a:xfrm>
                <a:off x="972457" y="867060"/>
                <a:ext cx="2705381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b="1" dirty="0"/>
                  <a:t>REPORTING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932955" y="1359349"/>
                <a:ext cx="1415969" cy="677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14300" indent="-114300">
                  <a:buFont typeface="Arial" panose="020B0604020202020204" pitchFamily="34" charset="0"/>
                  <a:buChar char="•"/>
                </a:pPr>
                <a:r>
                  <a:rPr lang="en-US" sz="1350" dirty="0"/>
                  <a:t>Quality</a:t>
                </a:r>
              </a:p>
              <a:p>
                <a:pPr marL="114300" indent="-114300">
                  <a:buFont typeface="Arial" panose="020B0604020202020204" pitchFamily="34" charset="0"/>
                  <a:buChar char="•"/>
                </a:pPr>
                <a:r>
                  <a:rPr lang="en-US" sz="1350" dirty="0"/>
                  <a:t>Safety</a:t>
                </a: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712095" y="1288119"/>
              <a:ext cx="3124185" cy="1317753"/>
              <a:chOff x="1620957" y="109445"/>
              <a:chExt cx="3343788" cy="1757004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1620957" y="109445"/>
                <a:ext cx="3343788" cy="861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RESEARCH, PAYER AND PUBLIC HEALTH SURVEILLANCE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851382" y="912341"/>
                <a:ext cx="2022012" cy="954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50" dirty="0"/>
                  <a:t>What is ACTUALLY happening and why?  </a:t>
                </a:r>
              </a:p>
            </p:txBody>
          </p:sp>
        </p:grpSp>
        <p:sp>
          <p:nvSpPr>
            <p:cNvPr id="93" name="Rectangle 92"/>
            <p:cNvSpPr/>
            <p:nvPr/>
          </p:nvSpPr>
          <p:spPr>
            <a:xfrm>
              <a:off x="-6290" y="0"/>
              <a:ext cx="700580" cy="685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/>
                <a:t>Quality Improvement Ecosystem</a:t>
              </a:r>
            </a:p>
          </p:txBody>
        </p:sp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4531" y="2016813"/>
              <a:ext cx="2429435" cy="3239246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F17351A-ACC6-C64E-AB36-8DD4397BE8BC}"/>
                </a:ext>
              </a:extLst>
            </p:cNvPr>
            <p:cNvSpPr txBox="1"/>
            <p:nvPr/>
          </p:nvSpPr>
          <p:spPr>
            <a:xfrm>
              <a:off x="4260102" y="3912534"/>
              <a:ext cx="1268785" cy="4001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300" dirty="0">
                  <a:solidFill>
                    <a:schemeClr val="bg1"/>
                  </a:solidFill>
                </a:rPr>
                <a:t>Patient, provider, population, public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861EAE8-17EF-5145-9D9F-2A34F96CA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5190" y="1832042"/>
              <a:ext cx="471241" cy="8195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F359850-8A7B-464B-88A6-9095AE7B9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720" y="1599389"/>
              <a:ext cx="745037" cy="41908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80FE52C-775C-C84D-8228-FC0F53271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2340" y="3590372"/>
              <a:ext cx="629588" cy="62958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1031565-17EA-5742-8E2C-1558F08FF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8874" y="5270891"/>
              <a:ext cx="805989" cy="55411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C55C224-0606-BE45-9634-AA28D6ED9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957" y="4250263"/>
              <a:ext cx="633413" cy="534442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022164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6EB00EFF-26A0-4624-8F88-905F25B7F098}"/>
              </a:ext>
            </a:extLst>
          </p:cNvPr>
          <p:cNvGrpSpPr/>
          <p:nvPr/>
        </p:nvGrpSpPr>
        <p:grpSpPr>
          <a:xfrm>
            <a:off x="636900" y="303731"/>
            <a:ext cx="8647191" cy="6278218"/>
            <a:chOff x="636900" y="303731"/>
            <a:chExt cx="8647191" cy="627821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B29F2E4-C809-BC44-9DE8-76B962C95CC5}"/>
                </a:ext>
              </a:extLst>
            </p:cNvPr>
            <p:cNvSpPr txBox="1"/>
            <p:nvPr/>
          </p:nvSpPr>
          <p:spPr>
            <a:xfrm>
              <a:off x="1640641" y="303731"/>
              <a:ext cx="62409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Quality Improvement Ecosystem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8358F8F-16F5-A746-A275-99A46EB4625E}"/>
                </a:ext>
              </a:extLst>
            </p:cNvPr>
            <p:cNvGrpSpPr/>
            <p:nvPr/>
          </p:nvGrpSpPr>
          <p:grpSpPr>
            <a:xfrm>
              <a:off x="636900" y="1405908"/>
              <a:ext cx="7056337" cy="5176041"/>
              <a:chOff x="898793" y="1396943"/>
              <a:chExt cx="7056337" cy="5176041"/>
            </a:xfrm>
          </p:grpSpPr>
          <p:grpSp>
            <p:nvGrpSpPr>
              <p:cNvPr id="90" name="Group 89"/>
              <p:cNvGrpSpPr/>
              <p:nvPr/>
            </p:nvGrpSpPr>
            <p:grpSpPr>
              <a:xfrm>
                <a:off x="898793" y="2237070"/>
                <a:ext cx="2169322" cy="1226911"/>
                <a:chOff x="1980612" y="4952"/>
                <a:chExt cx="2428055" cy="1734124"/>
              </a:xfrm>
            </p:grpSpPr>
            <p:sp>
              <p:nvSpPr>
                <p:cNvPr id="91" name="TextBox 90"/>
                <p:cNvSpPr txBox="1"/>
                <p:nvPr/>
              </p:nvSpPr>
              <p:spPr>
                <a:xfrm>
                  <a:off x="1980612" y="4952"/>
                  <a:ext cx="2428055" cy="11745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1. RESEARCH, PAYER &amp; PUBLIC HEALTH SURVEILLANCE</a:t>
                  </a:r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2196381" y="1086556"/>
                  <a:ext cx="1930542" cy="6525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What is ACTUALLY happening and why?  </a:t>
                  </a:r>
                </a:p>
              </p:txBody>
            </p:sp>
          </p:grp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0861EAE8-17EF-5145-9D9F-2A34F96CA5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78611" y="1396943"/>
                <a:ext cx="588485" cy="1023453"/>
              </a:xfrm>
              <a:prstGeom prst="rect">
                <a:avLst/>
              </a:prstGeom>
            </p:spPr>
          </p:pic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558F974-CC37-2845-93D7-A5F033F86FF4}"/>
                  </a:ext>
                </a:extLst>
              </p:cNvPr>
              <p:cNvGrpSpPr/>
              <p:nvPr/>
            </p:nvGrpSpPr>
            <p:grpSpPr>
              <a:xfrm>
                <a:off x="3262599" y="1417395"/>
                <a:ext cx="2124267" cy="1826863"/>
                <a:chOff x="3716772" y="1707156"/>
                <a:chExt cx="2124267" cy="1826863"/>
              </a:xfrm>
            </p:grpSpPr>
            <p:grpSp>
              <p:nvGrpSpPr>
                <p:cNvPr id="78" name="Group 77"/>
                <p:cNvGrpSpPr/>
                <p:nvPr/>
              </p:nvGrpSpPr>
              <p:grpSpPr>
                <a:xfrm>
                  <a:off x="3716772" y="2390108"/>
                  <a:ext cx="2124267" cy="1143911"/>
                  <a:chOff x="2218445" y="600375"/>
                  <a:chExt cx="2848292" cy="1525214"/>
                </a:xfrm>
              </p:grpSpPr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2275662" y="600375"/>
                    <a:ext cx="2791075" cy="10259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2. GUIDELINES </a:t>
                    </a:r>
                  </a:p>
                  <a:p>
                    <a:pPr algn="ctr"/>
                    <a:r>
                      <a:rPr lang="en-US" sz="1400" b="1" dirty="0"/>
                      <a:t>(Professional Societies, CDC, etc.)</a:t>
                    </a:r>
                  </a:p>
                </p:txBody>
              </p:sp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2218445" y="1510036"/>
                    <a:ext cx="2791076" cy="6155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a:t>What SHOULD happen. What do we want to happen? </a:t>
                    </a:r>
                  </a:p>
                </p:txBody>
              </p:sp>
            </p:grpSp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7F359850-8A7B-464B-88A6-9095AE7B92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50015" y="1707156"/>
                  <a:ext cx="1236766" cy="695680"/>
                </a:xfrm>
                <a:prstGeom prst="rect">
                  <a:avLst/>
                </a:prstGeom>
              </p:spPr>
            </p:pic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0E7C49AF-3539-8B42-8343-AB66073345B2}"/>
                  </a:ext>
                </a:extLst>
              </p:cNvPr>
              <p:cNvGrpSpPr/>
              <p:nvPr/>
            </p:nvGrpSpPr>
            <p:grpSpPr>
              <a:xfrm>
                <a:off x="1909068" y="5047877"/>
                <a:ext cx="2299090" cy="1017670"/>
                <a:chOff x="326256" y="5055949"/>
                <a:chExt cx="2299090" cy="1017670"/>
              </a:xfrm>
            </p:grpSpPr>
            <p:grpSp>
              <p:nvGrpSpPr>
                <p:cNvPr id="87" name="Group 86"/>
                <p:cNvGrpSpPr/>
                <p:nvPr/>
              </p:nvGrpSpPr>
              <p:grpSpPr>
                <a:xfrm>
                  <a:off x="1025155" y="5055949"/>
                  <a:ext cx="1600191" cy="1017670"/>
                  <a:chOff x="269332" y="831405"/>
                  <a:chExt cx="2789031" cy="1349138"/>
                </a:xfrm>
              </p:grpSpPr>
              <p:sp>
                <p:nvSpPr>
                  <p:cNvPr id="88" name="TextBox 87"/>
                  <p:cNvSpPr txBox="1"/>
                  <p:nvPr/>
                </p:nvSpPr>
                <p:spPr>
                  <a:xfrm>
                    <a:off x="269332" y="831405"/>
                    <a:ext cx="2705381" cy="4488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600" b="1" dirty="0"/>
                      <a:t>6. REPORTING</a:t>
                    </a:r>
                  </a:p>
                </p:txBody>
              </p:sp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826815" y="1323694"/>
                    <a:ext cx="2231548" cy="8568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114300" indent="-114300">
                      <a:buFont typeface="Arial" panose="020B0604020202020204" pitchFamily="34" charset="0"/>
                      <a:buChar char="•"/>
                    </a:pPr>
                    <a:r>
                      <a:rPr lang="en-US" sz="1200" dirty="0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a:t>Public Health </a:t>
                    </a:r>
                  </a:p>
                  <a:p>
                    <a:pPr marL="114300" indent="-114300">
                      <a:buFont typeface="Arial" panose="020B0604020202020204" pitchFamily="34" charset="0"/>
                      <a:buChar char="•"/>
                    </a:pPr>
                    <a:r>
                      <a:rPr lang="en-US" sz="1200" dirty="0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a:t>Quality</a:t>
                    </a:r>
                  </a:p>
                  <a:p>
                    <a:pPr marL="114300" indent="-114300">
                      <a:buFont typeface="Arial" panose="020B0604020202020204" pitchFamily="34" charset="0"/>
                      <a:buChar char="•"/>
                    </a:pPr>
                    <a:r>
                      <a:rPr lang="en-US" sz="1200" dirty="0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a:t>Safety</a:t>
                    </a:r>
                  </a:p>
                </p:txBody>
              </p:sp>
            </p:grpSp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4C55C224-0606-BE45-9634-AA28D6ED96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6256" y="5091348"/>
                  <a:ext cx="1159047" cy="977946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F9B53AA-7153-0F49-B6CD-A55E887F2C34}"/>
                  </a:ext>
                </a:extLst>
              </p:cNvPr>
              <p:cNvGrpSpPr/>
              <p:nvPr/>
            </p:nvGrpSpPr>
            <p:grpSpPr>
              <a:xfrm>
                <a:off x="5875658" y="1534933"/>
                <a:ext cx="2079472" cy="1416866"/>
                <a:chOff x="5982855" y="1961295"/>
                <a:chExt cx="2079472" cy="1416866"/>
              </a:xfrm>
            </p:grpSpPr>
            <p:grpSp>
              <p:nvGrpSpPr>
                <p:cNvPr id="81" name="Group 80"/>
                <p:cNvGrpSpPr/>
                <p:nvPr/>
              </p:nvGrpSpPr>
              <p:grpSpPr>
                <a:xfrm>
                  <a:off x="6722846" y="1961295"/>
                  <a:ext cx="1339481" cy="1416866"/>
                  <a:chOff x="-103283" y="547239"/>
                  <a:chExt cx="2287410" cy="1255781"/>
                </a:xfrm>
              </p:grpSpPr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-103283" y="547239"/>
                    <a:ext cx="2112004" cy="7365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b="1" dirty="0"/>
                      <a:t>3. CLINICAL DECISION SUPPORT</a:t>
                    </a:r>
                  </a:p>
                </p:txBody>
              </p: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-69775" y="1230171"/>
                    <a:ext cx="2253902" cy="5728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a:t>MAKING it happen within local workflow.</a:t>
                    </a:r>
                  </a:p>
                </p:txBody>
              </p:sp>
            </p:grpSp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D80FE52C-775C-C84D-8228-FC0F53271C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82855" y="2240907"/>
                  <a:ext cx="931135" cy="921587"/>
                </a:xfrm>
                <a:prstGeom prst="rect">
                  <a:avLst/>
                </a:prstGeom>
              </p:spPr>
            </p:pic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E2463DC9-C19E-3F44-A3E3-0C9F286DFFBD}"/>
                  </a:ext>
                </a:extLst>
              </p:cNvPr>
              <p:cNvGrpSpPr/>
              <p:nvPr/>
            </p:nvGrpSpPr>
            <p:grpSpPr>
              <a:xfrm>
                <a:off x="5273789" y="4791466"/>
                <a:ext cx="2260806" cy="1781518"/>
                <a:chOff x="4936614" y="4022628"/>
                <a:chExt cx="2260806" cy="1781518"/>
              </a:xfrm>
            </p:grpSpPr>
            <p:grpSp>
              <p:nvGrpSpPr>
                <p:cNvPr id="84" name="Group 83"/>
                <p:cNvGrpSpPr/>
                <p:nvPr/>
              </p:nvGrpSpPr>
              <p:grpSpPr>
                <a:xfrm>
                  <a:off x="4936614" y="4592873"/>
                  <a:ext cx="2260806" cy="1211273"/>
                  <a:chOff x="-1360210" y="867060"/>
                  <a:chExt cx="3795312" cy="1615029"/>
                </a:xfrm>
              </p:grpSpPr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-1360210" y="867060"/>
                    <a:ext cx="3795312" cy="7796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b="1" dirty="0"/>
                      <a:t>5. MEASUREMENT ANALYTICS</a:t>
                    </a:r>
                  </a:p>
                </p:txBody>
              </p:sp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-1360210" y="1620315"/>
                    <a:ext cx="3296625" cy="86177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a:t>What DID happen? What processes and outcomes have been achieved? </a:t>
                    </a:r>
                  </a:p>
                </p:txBody>
              </p:sp>
            </p:grpSp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D1031565-17EA-5742-8E2C-1558F08FF0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35002" y="4022628"/>
                  <a:ext cx="921529" cy="633552"/>
                </a:xfrm>
                <a:prstGeom prst="rect">
                  <a:avLst/>
                </a:prstGeom>
              </p:spPr>
            </p:pic>
          </p:grp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1B43913B-C38A-D149-9826-4673CB7D77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5545" y="1781223"/>
                <a:ext cx="945223" cy="0"/>
              </a:xfrm>
              <a:prstGeom prst="straightConnector1">
                <a:avLst/>
              </a:prstGeom>
              <a:ln w="793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1600A01D-F136-624F-A54F-BAE4E59C344B}"/>
                  </a:ext>
                </a:extLst>
              </p:cNvPr>
              <p:cNvCxnSpPr/>
              <p:nvPr/>
            </p:nvCxnSpPr>
            <p:spPr>
              <a:xfrm>
                <a:off x="5246081" y="1781223"/>
                <a:ext cx="713996" cy="0"/>
              </a:xfrm>
              <a:prstGeom prst="straightConnector1">
                <a:avLst/>
              </a:prstGeom>
              <a:ln w="793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EBFD61F8-1179-C446-B4E4-A91E6A3973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8969" y="3330310"/>
                <a:ext cx="22825" cy="839617"/>
              </a:xfrm>
              <a:prstGeom prst="straightConnector1">
                <a:avLst/>
              </a:prstGeom>
              <a:ln w="793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52940CBA-9C0F-3B46-A29F-CDEB10EE50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45403" y="5469759"/>
                <a:ext cx="878337" cy="0"/>
              </a:xfrm>
              <a:prstGeom prst="straightConnector1">
                <a:avLst/>
              </a:prstGeom>
              <a:ln w="793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Elbow Connector 18">
                <a:extLst>
                  <a:ext uri="{FF2B5EF4-FFF2-40B4-BE49-F238E27FC236}">
                    <a16:creationId xmlns:a16="http://schemas.microsoft.com/office/drawing/2014/main" id="{191CB074-DD2B-5146-B8A1-FAAC124E56D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91853" y="4295968"/>
                <a:ext cx="1911257" cy="400063"/>
              </a:xfrm>
              <a:prstGeom prst="bentConnector3">
                <a:avLst>
                  <a:gd name="adj1" fmla="val 1607"/>
                </a:avLst>
              </a:prstGeom>
              <a:ln w="793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FB7EB641-3695-8A4C-8168-3059CE27A590}"/>
                  </a:ext>
                </a:extLst>
              </p:cNvPr>
              <p:cNvGrpSpPr/>
              <p:nvPr/>
            </p:nvGrpSpPr>
            <p:grpSpPr>
              <a:xfrm>
                <a:off x="2595852" y="3754769"/>
                <a:ext cx="3491483" cy="649320"/>
                <a:chOff x="2564322" y="3786299"/>
                <a:chExt cx="3491483" cy="649320"/>
              </a:xfrm>
            </p:grpSpPr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3F17351A-ACC6-C64E-AB36-8DD4397BE8BC}"/>
                    </a:ext>
                  </a:extLst>
                </p:cNvPr>
                <p:cNvSpPr txBox="1"/>
                <p:nvPr/>
              </p:nvSpPr>
              <p:spPr>
                <a:xfrm>
                  <a:off x="3343690" y="4001402"/>
                  <a:ext cx="2712115" cy="20005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300" dirty="0"/>
                    <a:t>Patient, provider, population, public</a:t>
                  </a:r>
                </a:p>
              </p:txBody>
            </p:sp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25073671-7E75-7D4C-BA4E-71103519647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64322" y="3786299"/>
                  <a:ext cx="799655" cy="649320"/>
                </a:xfrm>
                <a:prstGeom prst="rect">
                  <a:avLst/>
                </a:prstGeom>
              </p:spPr>
            </p:pic>
          </p:grp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AA74910-E126-4752-81EB-3D85AC67026C}"/>
                </a:ext>
              </a:extLst>
            </p:cNvPr>
            <p:cNvSpPr txBox="1"/>
            <p:nvPr/>
          </p:nvSpPr>
          <p:spPr>
            <a:xfrm>
              <a:off x="7881580" y="3283890"/>
              <a:ext cx="11939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4. CLINICAL CARE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B03C1E6-0107-4AC9-8FFA-046535EA0CCE}"/>
                </a:ext>
              </a:extLst>
            </p:cNvPr>
            <p:cNvSpPr txBox="1"/>
            <p:nvPr/>
          </p:nvSpPr>
          <p:spPr>
            <a:xfrm>
              <a:off x="7941624" y="3751889"/>
              <a:ext cx="1342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4">
                      <a:lumMod val="75000"/>
                    </a:schemeClr>
                  </a:solidFill>
                </a:rPr>
                <a:t>Clinician and Patient Workflow.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692404C-A200-464C-A595-EB78227D1D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8642" y="3461320"/>
              <a:ext cx="1045989" cy="634131"/>
            </a:xfrm>
            <a:prstGeom prst="rect">
              <a:avLst/>
            </a:prstGeom>
          </p:spPr>
        </p:pic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F8B57348-9D17-4C86-ACB6-71537A8863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97186" y="3699389"/>
              <a:ext cx="658036" cy="0"/>
            </a:xfrm>
            <a:prstGeom prst="straightConnector1">
              <a:avLst/>
            </a:prstGeom>
            <a:ln w="60325">
              <a:solidFill>
                <a:schemeClr val="bg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076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C72069-A5D3-4B77-A2AF-B9D2F201D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13" y="219178"/>
            <a:ext cx="8650974" cy="641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653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D9AC72-C69F-B04C-8662-BC4E95F06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222250"/>
            <a:ext cx="8648700" cy="641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883092-DFF1-1D40-B226-9BC433CD0E5D}"/>
              </a:ext>
            </a:extLst>
          </p:cNvPr>
          <p:cNvSpPr txBox="1"/>
          <p:nvPr/>
        </p:nvSpPr>
        <p:spPr>
          <a:xfrm>
            <a:off x="7493876" y="945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58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9589</TotalTime>
  <Words>182</Words>
  <Application>Microsoft Macintosh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PresenterMedia.com</dc:creator>
  <cp:lastModifiedBy>Eric Haas</cp:lastModifiedBy>
  <cp:revision>61</cp:revision>
  <dcterms:created xsi:type="dcterms:W3CDTF">2016-02-12T21:09:18Z</dcterms:created>
  <dcterms:modified xsi:type="dcterms:W3CDTF">2019-10-09T23:52:43Z</dcterms:modified>
</cp:coreProperties>
</file>