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D9F8-EC58-484B-BE5F-89E1A0907680}"/>
              </a:ext>
            </a:extLst>
          </p:cNvPr>
          <p:cNvSpPr/>
          <p:nvPr/>
        </p:nvSpPr>
        <p:spPr>
          <a:xfrm>
            <a:off x="1338943" y="832757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50E4A-0CDD-4A7C-8306-7A7B67DE4F88}"/>
              </a:ext>
            </a:extLst>
          </p:cNvPr>
          <p:cNvSpPr/>
          <p:nvPr/>
        </p:nvSpPr>
        <p:spPr>
          <a:xfrm>
            <a:off x="2571750" y="832757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5A6B4-2ABC-462F-A2CF-88C98265751E}"/>
              </a:ext>
            </a:extLst>
          </p:cNvPr>
          <p:cNvSpPr/>
          <p:nvPr/>
        </p:nvSpPr>
        <p:spPr>
          <a:xfrm>
            <a:off x="2571750" y="2041072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57ACB-D99E-4AFB-ACB8-D61DA1E359EB}"/>
              </a:ext>
            </a:extLst>
          </p:cNvPr>
          <p:cNvSpPr txBox="1"/>
          <p:nvPr/>
        </p:nvSpPr>
        <p:spPr>
          <a:xfrm>
            <a:off x="1401349" y="1200150"/>
            <a:ext cx="1107996" cy="1673678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r>
              <a:rPr lang="en-US" dirty="0"/>
              <a:t>    HQMF</a:t>
            </a:r>
          </a:p>
          <a:p>
            <a:r>
              <a:rPr lang="en-US" dirty="0"/>
              <a:t>(Metadata, Population, Structure)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CC36-2326-46CC-9C3B-DAD38FB9F61B}"/>
              </a:ext>
            </a:extLst>
          </p:cNvPr>
          <p:cNvSpPr txBox="1"/>
          <p:nvPr/>
        </p:nvSpPr>
        <p:spPr>
          <a:xfrm>
            <a:off x="2571750" y="1071576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1B8BA-17F0-4308-901C-87C577495CB2}"/>
              </a:ext>
            </a:extLst>
          </p:cNvPr>
          <p:cNvSpPr txBox="1"/>
          <p:nvPr/>
        </p:nvSpPr>
        <p:spPr>
          <a:xfrm>
            <a:off x="2573427" y="2276870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QDM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C8323-4E79-462A-BBCB-B5B459B2D6BA}"/>
              </a:ext>
            </a:extLst>
          </p:cNvPr>
          <p:cNvSpPr/>
          <p:nvPr/>
        </p:nvSpPr>
        <p:spPr>
          <a:xfrm>
            <a:off x="4726927" y="814333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B74EB-3F2E-426A-8B7C-FBF4F553E358}"/>
              </a:ext>
            </a:extLst>
          </p:cNvPr>
          <p:cNvSpPr/>
          <p:nvPr/>
        </p:nvSpPr>
        <p:spPr>
          <a:xfrm>
            <a:off x="5959734" y="814333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8AFCE-03F9-41C7-AFC0-328D41372BB6}"/>
              </a:ext>
            </a:extLst>
          </p:cNvPr>
          <p:cNvSpPr/>
          <p:nvPr/>
        </p:nvSpPr>
        <p:spPr>
          <a:xfrm>
            <a:off x="5959734" y="2022648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D7BF-E252-4CB9-A923-3CCA054979D4}"/>
              </a:ext>
            </a:extLst>
          </p:cNvPr>
          <p:cNvSpPr txBox="1"/>
          <p:nvPr/>
        </p:nvSpPr>
        <p:spPr>
          <a:xfrm>
            <a:off x="4927833" y="832757"/>
            <a:ext cx="830997" cy="2390039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FHIR Clinical Reasoning</a:t>
            </a:r>
          </a:p>
          <a:p>
            <a:pPr algn="ctr"/>
            <a:r>
              <a:rPr lang="en-US" dirty="0"/>
              <a:t>(Metadata, Population, Structure)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4A1E-70D2-448A-AF32-974C912BCBDE}"/>
              </a:ext>
            </a:extLst>
          </p:cNvPr>
          <p:cNvSpPr txBox="1"/>
          <p:nvPr/>
        </p:nvSpPr>
        <p:spPr>
          <a:xfrm>
            <a:off x="5959734" y="1053152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2158-8419-4F53-998B-636244768AB9}"/>
              </a:ext>
            </a:extLst>
          </p:cNvPr>
          <p:cNvSpPr txBox="1"/>
          <p:nvPr/>
        </p:nvSpPr>
        <p:spPr>
          <a:xfrm>
            <a:off x="5961411" y="2258446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FHIR QUICK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2C9B1-F034-463E-8E1C-C7AF6271507A}"/>
              </a:ext>
            </a:extLst>
          </p:cNvPr>
          <p:cNvSpPr/>
          <p:nvPr/>
        </p:nvSpPr>
        <p:spPr>
          <a:xfrm>
            <a:off x="3918857" y="1607736"/>
            <a:ext cx="745665" cy="83099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FF940-6EC8-4757-A57A-11A614FF5A49}"/>
              </a:ext>
            </a:extLst>
          </p:cNvPr>
          <p:cNvSpPr txBox="1"/>
          <p:nvPr/>
        </p:nvSpPr>
        <p:spPr>
          <a:xfrm>
            <a:off x="1338943" y="3286418"/>
            <a:ext cx="241893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a. CQL-based HQMF 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B91FA-19F9-4C31-9439-3552D1D7EC74}"/>
              </a:ext>
            </a:extLst>
          </p:cNvPr>
          <p:cNvSpPr txBox="1"/>
          <p:nvPr/>
        </p:nvSpPr>
        <p:spPr>
          <a:xfrm>
            <a:off x="4713674" y="3286418"/>
            <a:ext cx="256176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b. FHIR Quality Measure IG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D3BEA9-8538-47F7-8B1C-7F448AE63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238" y="3779604"/>
            <a:ext cx="605028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9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Floyd Eisenberg</cp:lastModifiedBy>
  <cp:revision>4</cp:revision>
  <dcterms:created xsi:type="dcterms:W3CDTF">2019-02-28T17:19:41Z</dcterms:created>
  <dcterms:modified xsi:type="dcterms:W3CDTF">2019-02-28T17:47:40Z</dcterms:modified>
</cp:coreProperties>
</file>