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14E-7843-472D-9814-B0067843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005F3-D3FA-4446-A32C-7DF0ED266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4C40-9C58-4AF0-82A1-1BA95571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F81D-C329-4DE2-86EF-318A7DF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45B0-3E40-4D07-AF2F-127F2AFB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E7CA-9A6B-46E9-9570-6119913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F142C-9F74-4E8C-8C3B-91506240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AE22-7FC1-4DD3-9741-7511270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C7C6-214B-4465-AD53-A7D51EFA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8D1C-3295-4185-B084-DA31722A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289A9-CA76-44D3-8AAC-9DEC59DEC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6F86-A329-46BE-8A1B-E9565C6C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3A2-45A9-49B9-990A-38ED64E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7357-2595-4D4F-AF56-4739984E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90A6-D7C7-4DF1-80F3-FFE15795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79B5-8FF6-4E0C-BFE0-A896E66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213-128A-40B0-968B-8FA37F93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25EF-501D-4C33-B432-1AC9B74C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AF24-4DE5-4E54-AC6E-A7D6C54D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2D49-BB43-48C4-ADE4-FADC09F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074D-0BBE-4656-A62F-A2CF1AAB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D171-87FD-4120-90CC-C0CACF74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48B0-16CF-4D55-B075-AE32B52B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9A25-B64D-41D7-8ECF-0A96343B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3CE5-2475-4572-8A42-C4FA996C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2F75-E321-45EC-9DCE-088C46D1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D668-069D-4816-B73E-31EF7CD5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DB6F-1508-44BA-B295-21BC566F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5EB9-B680-47D7-B0C0-7B248BD6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DBA6-7917-4F51-A745-66CB312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67C-A921-4C8A-B47E-ADDB7EAC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3FCD-0F3A-418F-B9F1-5FC0BEBA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7B139-B122-4D1D-9509-35B101B0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986A5-2FC5-470A-958B-B7E89236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69D23-9FDA-40DA-85B0-7261B6E0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A303-D881-4622-AE01-10E351355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8DD88-315C-43C3-8FBE-1202995D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63-2420-4AED-ADB7-703E796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9F77D-648A-4F31-AC8B-09ECC854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5B3-3BCB-4582-BB81-C764A2AB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CA558-9E44-445F-8C8B-38B204DC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D4706-C569-4D90-8657-4E617B44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C231-9421-40F2-953B-B965A3E0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C56C4-C606-4D09-854A-9E88E0D2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D3CCE-FE38-456D-983B-178475C7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C774-9606-45D2-ADAB-444122D7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9B35-4B36-4DB2-9215-E43F4513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137D-7580-4AEC-87CD-566F28F5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B4F97-7680-47C3-8712-00D30217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38754-BE90-4CB6-B2AF-6BFC2762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B8E15-FECB-4E47-BB5A-E6BFBD5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49C55-5399-48D9-B418-A191598F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CE3C-4AD6-4D43-AFAB-EAE522B4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9CC5-842F-46F0-B370-58D1F1281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F24D-4135-40E5-B630-0029C6121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8279-722D-4738-AED5-A6D38EE0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D865-4494-456C-AF5A-ED818BA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F992-6DA2-4EA0-873B-1C0DC40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0AE22-A320-4A1C-A764-954D956A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7F4B9-74F2-4925-86EC-A6C66DA15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FCE0-5FA0-4BC9-B57F-16F82238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37EA-AAA0-4616-865A-7F103929FF6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76EA-0002-42B4-97AE-5985EC6B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2349-9E0F-4F64-B6F6-53F7C4E9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6BDB-CD1F-4ACC-99D2-AB949380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17B3-6608-44AF-B40B-8AD42513C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234C6-8FDA-4CB4-8183-DE8E0BC4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F80C-BFC3-4B9B-8951-3913BE6F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35A1-F5AA-44AB-AAD9-8EB03172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were all patient-based</a:t>
            </a:r>
          </a:p>
          <a:p>
            <a:pPr lvl="1"/>
            <a:r>
              <a:rPr lang="en-US" dirty="0"/>
              <a:t>Can composites use non-patient-based component measures?</a:t>
            </a:r>
          </a:p>
          <a:p>
            <a:pPr lvl="2"/>
            <a:r>
              <a:rPr lang="en-US" dirty="0"/>
              <a:t>e.g. Encounter-based, Procedure-based,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 all components have to have the same subject type?</a:t>
            </a:r>
          </a:p>
          <a:p>
            <a:pPr lvl="2"/>
            <a:r>
              <a:rPr lang="en-US" dirty="0"/>
              <a:t>i.e. Can we have a mixture of encounter-based and procedure-based components?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Proposal: All components of a measure are required to have the same subject type.</a:t>
            </a:r>
          </a:p>
        </p:txBody>
      </p:sp>
    </p:spTree>
    <p:extLst>
      <p:ext uri="{BB962C8B-B14F-4D97-AF65-F5344CB8AC3E}">
        <p14:creationId xmlns:p14="http://schemas.microsoft.com/office/powerpoint/2010/main" val="234675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8324-D6AC-4437-90DA-2B21D321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949-D276-46AE-8773-9B96E0F6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human readable look like for composite measures?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Proposal: Human readable should be included for all component measures to prevent having to reference components to read the measure</a:t>
            </a:r>
          </a:p>
          <a:p>
            <a:r>
              <a:rPr lang="en-US" dirty="0"/>
              <a:t>Counter: Actually, referencing would be better than copying </a:t>
            </a:r>
            <a:r>
              <a:rPr lang="en-US"/>
              <a:t>in this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595A-B799-4C6A-B0A2-1AF2EC60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report results of composite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4860-F039-402B-B002-7A326E33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patient-level linear combination example expressed as a composite measure and create the example</a:t>
            </a:r>
          </a:p>
        </p:txBody>
      </p:sp>
    </p:spTree>
    <p:extLst>
      <p:ext uri="{BB962C8B-B14F-4D97-AF65-F5344CB8AC3E}">
        <p14:creationId xmlns:p14="http://schemas.microsoft.com/office/powerpoint/2010/main" val="205780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E737-E97B-4F2A-B6A0-0411B00B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3F62-7D59-4FA9-9A5B-E555368D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Calculation Methods</a:t>
            </a:r>
          </a:p>
          <a:p>
            <a:pPr lvl="1"/>
            <a:r>
              <a:rPr lang="en-US" dirty="0"/>
              <a:t>All-or-none</a:t>
            </a:r>
          </a:p>
          <a:p>
            <a:pPr lvl="1"/>
            <a:r>
              <a:rPr lang="en-US" dirty="0"/>
              <a:t>Linear (Patient and Component)</a:t>
            </a:r>
          </a:p>
          <a:p>
            <a:pPr lvl="1"/>
            <a:r>
              <a:rPr lang="en-US" dirty="0"/>
              <a:t>Weighted</a:t>
            </a:r>
          </a:p>
          <a:p>
            <a:pPr lvl="1"/>
            <a:r>
              <a:rPr lang="en-US" dirty="0"/>
              <a:t>Opportunity</a:t>
            </a:r>
          </a:p>
          <a:p>
            <a:r>
              <a:rPr lang="en-US" dirty="0"/>
              <a:t>Scoring Methods</a:t>
            </a:r>
          </a:p>
          <a:p>
            <a:pPr lvl="1"/>
            <a:r>
              <a:rPr lang="en-US" dirty="0"/>
              <a:t>Proportion, Ratio, CV</a:t>
            </a:r>
          </a:p>
          <a:p>
            <a:r>
              <a:rPr lang="en-US" dirty="0"/>
              <a:t>Population Types</a:t>
            </a:r>
          </a:p>
          <a:p>
            <a:pPr lvl="1"/>
            <a:r>
              <a:rPr lang="en-US" dirty="0"/>
              <a:t>Patient-based, Episode-based,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Human Readable</a:t>
            </a:r>
          </a:p>
        </p:txBody>
      </p:sp>
    </p:spTree>
    <p:extLst>
      <p:ext uri="{BB962C8B-B14F-4D97-AF65-F5344CB8AC3E}">
        <p14:creationId xmlns:p14="http://schemas.microsoft.com/office/powerpoint/2010/main" val="25338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9CE2-BEBE-427D-AB2F-DA787C6F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Wellness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00E-E2D5-4948-A101-832DD88E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Patient-based, proportion scoring composite measure</a:t>
            </a:r>
          </a:p>
          <a:p>
            <a:pPr lvl="1"/>
            <a:r>
              <a:rPr lang="en-US" dirty="0"/>
              <a:t>Screening for Breast Cancer</a:t>
            </a:r>
          </a:p>
          <a:p>
            <a:pPr lvl="1"/>
            <a:r>
              <a:rPr lang="en-US" dirty="0"/>
              <a:t>Screening for Colorectal Cancer</a:t>
            </a:r>
          </a:p>
          <a:p>
            <a:pPr lvl="1"/>
            <a:r>
              <a:rPr lang="en-US" dirty="0"/>
              <a:t>Pneumococcal Vaccination</a:t>
            </a:r>
          </a:p>
        </p:txBody>
      </p:sp>
    </p:spTree>
    <p:extLst>
      <p:ext uri="{BB962C8B-B14F-4D97-AF65-F5344CB8AC3E}">
        <p14:creationId xmlns:p14="http://schemas.microsoft.com/office/powerpoint/2010/main" val="40652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C3CC-87E1-4966-B731-48617790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All-or-nothing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A14F-B44C-4036-9FEB-E0B280B5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patients who received all preventive services for which they were eligible within the specified time interval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E1415-A6DF-4FD9-A37D-26185C3C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58356"/>
            <a:ext cx="10327103" cy="21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67DA-38B5-4DDA-8FF7-F4AD2CA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B4E7-1F74-4D6F-B9BA-FA1D1E7A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opportunities to provide preventive service that were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7BBAB-D1AE-40BE-8775-9D083EAA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10254343" cy="19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A7B8-DD9E-4D45-A50A-FC67003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Patient-level Linear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F95E-EDBB-40E1-B1AC-8BF184D4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completed preventive services. Gives EC partial credit for meeting the criteria for some, but not all components of the measure.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FDC83-0D67-46B8-BCA0-4D38CF32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340815" cy="19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B68C-19A6-4A4A-9E32-159103F7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Component-level Linear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2AC1-9351-42BE-88C8-1148B1EE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patients who received preventive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3A7B-4E5B-4EBE-82B1-B16AD193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453564" cy="20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8C-5815-4C22-ABB3-D035BDC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6F32-5098-40F4-B347-21ED0713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combination (component-level) where each component receives a weight</a:t>
            </a:r>
          </a:p>
          <a:p>
            <a:pPr lvl="1"/>
            <a:r>
              <a:rPr lang="en-US" dirty="0"/>
              <a:t>Patient vs Component?</a:t>
            </a:r>
          </a:p>
          <a:p>
            <a:pPr lvl="1"/>
            <a:endParaRPr lang="en-US" dirty="0"/>
          </a:p>
          <a:p>
            <a:r>
              <a:rPr lang="en-US" dirty="0"/>
              <a:t>Patient-level linear</a:t>
            </a:r>
          </a:p>
          <a:p>
            <a:r>
              <a:rPr lang="en-US" dirty="0"/>
              <a:t>Component-level weighted</a:t>
            </a:r>
          </a:p>
        </p:txBody>
      </p:sp>
    </p:spTree>
    <p:extLst>
      <p:ext uri="{BB962C8B-B14F-4D97-AF65-F5344CB8AC3E}">
        <p14:creationId xmlns:p14="http://schemas.microsoft.com/office/powerpoint/2010/main" val="212580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B75-4037-4244-BEF1-3079A934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0C26-C8D1-4508-B827-B70A22D6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were all based on proportion measures</a:t>
            </a:r>
          </a:p>
          <a:p>
            <a:pPr lvl="1"/>
            <a:r>
              <a:rPr lang="en-US" dirty="0"/>
              <a:t>Is it possible/necessary to define ratio or CV composites?</a:t>
            </a:r>
          </a:p>
          <a:p>
            <a:pPr lvl="1"/>
            <a:r>
              <a:rPr lang="en-US" dirty="0"/>
              <a:t>Is it possible/necessary to have a mixture of components?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Proposal: Ratio and CV composites are allowed, but all component measures must use the same scoring method.</a:t>
            </a:r>
          </a:p>
        </p:txBody>
      </p:sp>
    </p:spTree>
    <p:extLst>
      <p:ext uri="{BB962C8B-B14F-4D97-AF65-F5344CB8AC3E}">
        <p14:creationId xmlns:p14="http://schemas.microsoft.com/office/powerpoint/2010/main" val="289550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Composite Measures</vt:lpstr>
      <vt:lpstr>Agenda</vt:lpstr>
      <vt:lpstr>Annual Wellness Assessment</vt:lpstr>
      <vt:lpstr>All-or-nothing</vt:lpstr>
      <vt:lpstr>Opportunity</vt:lpstr>
      <vt:lpstr>Patient-level Linear Combination</vt:lpstr>
      <vt:lpstr>Component-level Linear Combination</vt:lpstr>
      <vt:lpstr>Weighted</vt:lpstr>
      <vt:lpstr>Scoring Methods</vt:lpstr>
      <vt:lpstr>Population Types</vt:lpstr>
      <vt:lpstr>Human Readable</vt:lpstr>
      <vt:lpstr>How to report results of composite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Measures</dc:title>
  <dc:creator>Bryn Rhodes</dc:creator>
  <cp:lastModifiedBy>Bryn Rhodes</cp:lastModifiedBy>
  <cp:revision>17</cp:revision>
  <dcterms:created xsi:type="dcterms:W3CDTF">2018-01-29T07:31:54Z</dcterms:created>
  <dcterms:modified xsi:type="dcterms:W3CDTF">2018-01-29T18:17:40Z</dcterms:modified>
</cp:coreProperties>
</file>