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QI Core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079636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079636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QI Core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CQL</a:t>
            </a:r>
          </a:p>
          <a:p>
            <a:pPr algn="ctr"/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b="1" dirty="0"/>
              <a:t>DEQM (Reporting) IG   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   Quality Measure IG       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FHIR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10796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360719" y="110156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03576" y="1899559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44451" y="1881518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572670"/>
            <a:ext cx="2025650" cy="5159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51337" y="2642584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374335" y="2961352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297732" y="3383585"/>
            <a:ext cx="127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MeasureReport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62020" y="2262347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480305" y="2244402"/>
            <a:ext cx="16128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Aggregators</a:t>
            </a:r>
          </a:p>
          <a:p>
            <a:r>
              <a:rPr lang="en-US" sz="1100" dirty="0"/>
              <a:t>Payers</a:t>
            </a:r>
          </a:p>
          <a:p>
            <a:r>
              <a:rPr lang="en-US" sz="1100" dirty="0"/>
              <a:t>Health Information Exchanges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Quality Data Submitters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01687"/>
            <a:ext cx="4795834" cy="1018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3754831" y="4168466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464177" y="3971527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 dirty="0"/>
              <a:t>Clinical Professional Societies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EC97916C-151B-4B97-8506-66160D311D61}"/>
              </a:ext>
            </a:extLst>
          </p:cNvPr>
          <p:cNvSpPr/>
          <p:nvPr/>
        </p:nvSpPr>
        <p:spPr>
          <a:xfrm>
            <a:off x="1873954" y="2961352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841A2-BD86-4350-B8DC-6995BB434C67}"/>
              </a:ext>
            </a:extLst>
          </p:cNvPr>
          <p:cNvSpPr txBox="1"/>
          <p:nvPr/>
        </p:nvSpPr>
        <p:spPr>
          <a:xfrm>
            <a:off x="1797351" y="338391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</a:t>
            </a:r>
          </a:p>
        </p:txBody>
      </p:sp>
    </p:spTree>
    <p:extLst>
      <p:ext uri="{BB962C8B-B14F-4D97-AF65-F5344CB8AC3E}">
        <p14:creationId xmlns:p14="http://schemas.microsoft.com/office/powerpoint/2010/main" val="95699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079636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079636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QI Core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CQL</a:t>
            </a:r>
          </a:p>
          <a:p>
            <a:pPr algn="ctr"/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b="1" dirty="0"/>
              <a:t>Implementation Guidance  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Authoring Guidance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FHIR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10796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360719" y="110156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Implementation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03576" y="1899559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44451" y="1881518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572670"/>
            <a:ext cx="2025650" cy="5159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51337" y="2642584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374335" y="2961352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290948" y="3254643"/>
            <a:ext cx="127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Guidance, Care Gaps, Reports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62020" y="2262347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480305" y="2244402"/>
            <a:ext cx="16128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CDS Services</a:t>
            </a:r>
          </a:p>
          <a:p>
            <a:r>
              <a:rPr lang="en-US" sz="1100" dirty="0"/>
              <a:t>Aggregators</a:t>
            </a:r>
          </a:p>
          <a:p>
            <a:r>
              <a:rPr lang="en-US" sz="1100" dirty="0"/>
              <a:t>Clinical Registries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01687"/>
            <a:ext cx="4795834" cy="1018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3754831" y="4168466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464177" y="3971527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 dirty="0"/>
              <a:t>Clinical Professional Societies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EC97916C-151B-4B97-8506-66160D311D61}"/>
              </a:ext>
            </a:extLst>
          </p:cNvPr>
          <p:cNvSpPr/>
          <p:nvPr/>
        </p:nvSpPr>
        <p:spPr>
          <a:xfrm>
            <a:off x="1873954" y="2961352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841A2-BD86-4350-B8DC-6995BB434C67}"/>
              </a:ext>
            </a:extLst>
          </p:cNvPr>
          <p:cNvSpPr txBox="1"/>
          <p:nvPr/>
        </p:nvSpPr>
        <p:spPr>
          <a:xfrm>
            <a:off x="1797351" y="3264293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Rules, Libraries</a:t>
            </a:r>
            <a:r>
              <a:rPr lang="en-US" sz="1200"/>
              <a:t>, Measures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97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case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9434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E8EF-F08A-4697-A0C4-EC1BE5F6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Quality Improvement Ecosystem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1DBFD1-1BF8-489A-B090-89B99C9A9447}"/>
              </a:ext>
            </a:extLst>
          </p:cNvPr>
          <p:cNvSpPr txBox="1"/>
          <p:nvPr/>
        </p:nvSpPr>
        <p:spPr>
          <a:xfrm>
            <a:off x="1529852" y="2354545"/>
            <a:ext cx="216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1. RESEARCH, PAYER &amp; PUBLIC HEALTH SURVEILLANCE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949AD-377D-4930-AD53-6A96513F74C8}"/>
              </a:ext>
            </a:extLst>
          </p:cNvPr>
          <p:cNvSpPr txBox="1"/>
          <p:nvPr/>
        </p:nvSpPr>
        <p:spPr>
          <a:xfrm>
            <a:off x="1722629" y="3119791"/>
            <a:ext cx="17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is ACTUALLY happening and why? 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4724405-0692-45F9-BED1-D07F151E9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70" y="1514418"/>
            <a:ext cx="588485" cy="10234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104B11D-EE7E-4AE1-8341-A137E53ED68D}"/>
              </a:ext>
            </a:extLst>
          </p:cNvPr>
          <p:cNvSpPr txBox="1"/>
          <p:nvPr/>
        </p:nvSpPr>
        <p:spPr>
          <a:xfrm>
            <a:off x="3936331" y="2217822"/>
            <a:ext cx="208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2. GUIDELINES </a:t>
            </a:r>
          </a:p>
          <a:p>
            <a:pPr algn="ctr"/>
            <a:r>
              <a:rPr lang="en-US" sz="1400" b="1" dirty="0"/>
              <a:t>(Professional Societies, CDC, etc.)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DC7D3E-A723-463D-A6E0-59D84199CF40}"/>
              </a:ext>
            </a:extLst>
          </p:cNvPr>
          <p:cNvSpPr txBox="1"/>
          <p:nvPr/>
        </p:nvSpPr>
        <p:spPr>
          <a:xfrm>
            <a:off x="3893658" y="2900068"/>
            <a:ext cx="208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SHOULD happen. What do we want to happen?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74AFC73-6931-4875-BFEB-77E7BCF6A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01" y="1534870"/>
            <a:ext cx="1236766" cy="6956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E5FC02-F7A6-4AB3-BDEA-4BAF9DA6E445}"/>
              </a:ext>
            </a:extLst>
          </p:cNvPr>
          <p:cNvSpPr txBox="1"/>
          <p:nvPr/>
        </p:nvSpPr>
        <p:spPr>
          <a:xfrm>
            <a:off x="3239026" y="5165352"/>
            <a:ext cx="155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6. REPORTING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602B3-C846-4070-97FD-D963CE4C0945}"/>
              </a:ext>
            </a:extLst>
          </p:cNvPr>
          <p:cNvSpPr txBox="1"/>
          <p:nvPr/>
        </p:nvSpPr>
        <p:spPr>
          <a:xfrm>
            <a:off x="3558879" y="5536691"/>
            <a:ext cx="1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Public Health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Quality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Safety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8AF27A-2010-4102-A1BD-92294BBD5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27" y="5200751"/>
            <a:ext cx="1159047" cy="977946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BAA027C-0DFE-4014-B5CA-F0A413B63481}"/>
              </a:ext>
            </a:extLst>
          </p:cNvPr>
          <p:cNvSpPr txBox="1"/>
          <p:nvPr/>
        </p:nvSpPr>
        <p:spPr>
          <a:xfrm>
            <a:off x="7246708" y="1652408"/>
            <a:ext cx="123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CLINICAL DECISION SUPPORT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921C7B-0E2D-462F-9E9A-0C92FCFC828C}"/>
              </a:ext>
            </a:extLst>
          </p:cNvPr>
          <p:cNvSpPr txBox="1"/>
          <p:nvPr/>
        </p:nvSpPr>
        <p:spPr>
          <a:xfrm>
            <a:off x="7266330" y="2422943"/>
            <a:ext cx="131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MAKING it happen within local workflow.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1C8B2B0-D2AE-4486-9F54-B3416160E4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17" y="1932020"/>
            <a:ext cx="931135" cy="9215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CE50687-C376-4601-9B8B-5A1BA3FE0696}"/>
              </a:ext>
            </a:extLst>
          </p:cNvPr>
          <p:cNvSpPr txBox="1"/>
          <p:nvPr/>
        </p:nvSpPr>
        <p:spPr>
          <a:xfrm>
            <a:off x="5904848" y="5479186"/>
            <a:ext cx="226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MEASUREMENT ANALYTICS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FB8484-5220-4F95-8B3C-1FC563D67F24}"/>
              </a:ext>
            </a:extLst>
          </p:cNvPr>
          <p:cNvSpPr txBox="1"/>
          <p:nvPr/>
        </p:nvSpPr>
        <p:spPr>
          <a:xfrm>
            <a:off x="5904848" y="6044128"/>
            <a:ext cx="196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DID happen? What processes and outcomes have been achieved?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53B1CA-0350-4457-A4B5-C7EF9B2583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36" y="4908941"/>
            <a:ext cx="921529" cy="63355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4011DC-41D1-490F-BA09-67C42C7AC1D3}"/>
              </a:ext>
            </a:extLst>
          </p:cNvPr>
          <p:cNvCxnSpPr>
            <a:cxnSpLocks/>
          </p:cNvCxnSpPr>
          <p:nvPr/>
        </p:nvCxnSpPr>
        <p:spPr>
          <a:xfrm>
            <a:off x="3216604" y="1898698"/>
            <a:ext cx="945223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AA7D3F-C064-4138-9A1C-D9D019AC1236}"/>
              </a:ext>
            </a:extLst>
          </p:cNvPr>
          <p:cNvCxnSpPr/>
          <p:nvPr/>
        </p:nvCxnSpPr>
        <p:spPr>
          <a:xfrm>
            <a:off x="5877140" y="1898698"/>
            <a:ext cx="713996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92D7D5-E04D-49F8-B187-731275CC4AC7}"/>
              </a:ext>
            </a:extLst>
          </p:cNvPr>
          <p:cNvCxnSpPr>
            <a:cxnSpLocks/>
          </p:cNvCxnSpPr>
          <p:nvPr/>
        </p:nvCxnSpPr>
        <p:spPr>
          <a:xfrm>
            <a:off x="7120028" y="3447785"/>
            <a:ext cx="22825" cy="839617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8165D4-A138-4193-AF5D-D24457DE9CCB}"/>
              </a:ext>
            </a:extLst>
          </p:cNvPr>
          <p:cNvCxnSpPr>
            <a:cxnSpLocks/>
          </p:cNvCxnSpPr>
          <p:nvPr/>
        </p:nvCxnSpPr>
        <p:spPr>
          <a:xfrm flipH="1">
            <a:off x="4776462" y="5587234"/>
            <a:ext cx="878337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8">
            <a:extLst>
              <a:ext uri="{FF2B5EF4-FFF2-40B4-BE49-F238E27FC236}">
                <a16:creationId xmlns:a16="http://schemas.microsoft.com/office/drawing/2014/main" id="{D79B4200-7CD5-45C4-B92D-9A50394459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22912" y="4413443"/>
            <a:ext cx="1911257" cy="400063"/>
          </a:xfrm>
          <a:prstGeom prst="bentConnector3">
            <a:avLst>
              <a:gd name="adj1" fmla="val 1607"/>
            </a:avLst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0B4891-0C3B-4104-BE87-B059463F0E7A}"/>
              </a:ext>
            </a:extLst>
          </p:cNvPr>
          <p:cNvSpPr txBox="1"/>
          <p:nvPr/>
        </p:nvSpPr>
        <p:spPr>
          <a:xfrm>
            <a:off x="4006279" y="4087347"/>
            <a:ext cx="271211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Patient, provider, population, public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9ABF394-C9F9-4928-83F6-9560E2BFB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911" y="3872244"/>
            <a:ext cx="799655" cy="6493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7203055-5D7B-43D8-84F9-29C07B8B15BF}"/>
              </a:ext>
            </a:extLst>
          </p:cNvPr>
          <p:cNvSpPr txBox="1"/>
          <p:nvPr/>
        </p:nvSpPr>
        <p:spPr>
          <a:xfrm>
            <a:off x="8774532" y="3392400"/>
            <a:ext cx="11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CLINICAL CARE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DCC91C-3311-45D7-86E9-F6A488903631}"/>
              </a:ext>
            </a:extLst>
          </p:cNvPr>
          <p:cNvSpPr txBox="1"/>
          <p:nvPr/>
        </p:nvSpPr>
        <p:spPr>
          <a:xfrm>
            <a:off x="8834576" y="3860399"/>
            <a:ext cx="134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Clinician and Patient Workflow.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850B545-2EA6-4588-A007-541A6AE939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94" y="3569830"/>
            <a:ext cx="1045989" cy="63413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DF8450-2378-4191-983D-EFB42DE54D36}"/>
              </a:ext>
            </a:extLst>
          </p:cNvPr>
          <p:cNvCxnSpPr>
            <a:cxnSpLocks/>
          </p:cNvCxnSpPr>
          <p:nvPr/>
        </p:nvCxnSpPr>
        <p:spPr>
          <a:xfrm flipH="1">
            <a:off x="7290138" y="3807899"/>
            <a:ext cx="658036" cy="0"/>
          </a:xfrm>
          <a:prstGeom prst="straightConnector1">
            <a:avLst/>
          </a:prstGeom>
          <a:ln w="603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8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328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Improvement 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42</cp:revision>
  <dcterms:created xsi:type="dcterms:W3CDTF">2019-02-28T17:19:41Z</dcterms:created>
  <dcterms:modified xsi:type="dcterms:W3CDTF">2019-11-11T02:12:30Z</dcterms:modified>
</cp:coreProperties>
</file>