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QI Core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371600"/>
            <a:ext cx="4699000" cy="4051300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371598"/>
            <a:ext cx="4699000" cy="4051301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97974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509000" y="97835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70249" y="153970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83449" y="154234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821878"/>
            <a:ext cx="2025650" cy="2667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37202" y="253509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1EEF914-7607-4488-95D5-544BFCBFDF91}"/>
              </a:ext>
            </a:extLst>
          </p:cNvPr>
          <p:cNvSpPr/>
          <p:nvPr/>
        </p:nvSpPr>
        <p:spPr>
          <a:xfrm>
            <a:off x="2235197" y="3011916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46FF0-73FB-499B-B6D4-CA1698F477C6}"/>
              </a:ext>
            </a:extLst>
          </p:cNvPr>
          <p:cNvSpPr txBox="1"/>
          <p:nvPr/>
        </p:nvSpPr>
        <p:spPr>
          <a:xfrm>
            <a:off x="2178047" y="2746417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702802" y="3008834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404350" y="274385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MeasureReports</a:t>
            </a:r>
            <a:endParaRPr lang="en-US" sz="12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F81B22E-E570-41D6-91E6-F30B697DD5A9}"/>
              </a:ext>
            </a:extLst>
          </p:cNvPr>
          <p:cNvSpPr/>
          <p:nvPr/>
        </p:nvSpPr>
        <p:spPr>
          <a:xfrm>
            <a:off x="285748" y="2255515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EFF183AC-2628-40C7-A1B9-704FEA846AA1}"/>
              </a:ext>
            </a:extLst>
          </p:cNvPr>
          <p:cNvSpPr/>
          <p:nvPr/>
        </p:nvSpPr>
        <p:spPr>
          <a:xfrm>
            <a:off x="1949451" y="5585858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 IG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6EE7878-4B12-4477-9337-92F96656884D}"/>
              </a:ext>
            </a:extLst>
          </p:cNvPr>
          <p:cNvSpPr/>
          <p:nvPr/>
        </p:nvSpPr>
        <p:spPr>
          <a:xfrm>
            <a:off x="5016499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E2BC99F-B034-40D6-8A71-BC2F61894FC5}"/>
              </a:ext>
            </a:extLst>
          </p:cNvPr>
          <p:cNvSpPr/>
          <p:nvPr/>
        </p:nvSpPr>
        <p:spPr>
          <a:xfrm>
            <a:off x="8077197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 (Reporting) IG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61546" y="2131337"/>
            <a:ext cx="1481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Patient Engagement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480305" y="2129052"/>
            <a:ext cx="16128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Aggregators</a:t>
            </a:r>
          </a:p>
          <a:p>
            <a:r>
              <a:rPr lang="en-US" sz="1100" dirty="0"/>
              <a:t>Payers</a:t>
            </a:r>
          </a:p>
          <a:p>
            <a:r>
              <a:rPr lang="en-US" sz="1100" dirty="0"/>
              <a:t>Health Information Exchanges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Quality Data Submitters</a:t>
            </a:r>
          </a:p>
          <a:p>
            <a:r>
              <a:rPr lang="en-US" sz="1100" dirty="0"/>
              <a:t>Population Health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39388"/>
            <a:ext cx="4795834" cy="1083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5256215" y="347413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099049" y="3967460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/>
              <a:t>Clinical Professional Societies</a:t>
            </a:r>
            <a:endParaRPr lang="en-US" sz="1100" dirty="0"/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7505725F-BBE6-47D5-A586-57FEE2A96617}"/>
              </a:ext>
            </a:extLst>
          </p:cNvPr>
          <p:cNvSpPr/>
          <p:nvPr/>
        </p:nvSpPr>
        <p:spPr>
          <a:xfrm>
            <a:off x="282575" y="3465792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21064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DEQM/HEDIS/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027223" y="4255626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5677417" y="1368040"/>
            <a:ext cx="3516244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1677418" y="1368040"/>
            <a:ext cx="3638342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8341256" y="2610429"/>
            <a:ext cx="1822429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2479210" y="1938971"/>
            <a:ext cx="2604948" cy="1261007"/>
          </a:xfrm>
          <a:prstGeom prst="circularArrow">
            <a:avLst>
              <a:gd name="adj1" fmla="val 3309"/>
              <a:gd name="adj2" fmla="val 761917"/>
              <a:gd name="adj3" fmla="val 21018354"/>
              <a:gd name="adj4" fmla="val 10666627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2455989" y="2785132"/>
            <a:ext cx="2628169" cy="1356979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650853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6339588" y="2960868"/>
            <a:ext cx="1955225" cy="1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2329474" y="5253698"/>
            <a:ext cx="20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Scenarios: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339588" y="5259860"/>
            <a:ext cx="21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 Scenarios: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3557E3-0CAD-984F-A138-ED1F380E79BA}"/>
              </a:ext>
            </a:extLst>
          </p:cNvPr>
          <p:cNvGrpSpPr/>
          <p:nvPr/>
        </p:nvGrpSpPr>
        <p:grpSpPr>
          <a:xfrm>
            <a:off x="1373867" y="883408"/>
            <a:ext cx="4965722" cy="969264"/>
            <a:chOff x="1458252" y="478790"/>
            <a:chExt cx="4880073" cy="969264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29B8AD1-13E9-444A-B7CD-6C4120D04F71}"/>
                </a:ext>
              </a:extLst>
            </p:cNvPr>
            <p:cNvSpPr/>
            <p:nvPr/>
          </p:nvSpPr>
          <p:spPr>
            <a:xfrm>
              <a:off x="1458252" y="721106"/>
              <a:ext cx="978408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1DD1B9B-200A-438F-A0E4-6C248ED5CD59}"/>
                </a:ext>
              </a:extLst>
            </p:cNvPr>
            <p:cNvSpPr/>
            <p:nvPr/>
          </p:nvSpPr>
          <p:spPr>
            <a:xfrm>
              <a:off x="2436660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08BA4365-A150-4FD6-9FEF-8FA2C956CAF6}"/>
                </a:ext>
              </a:extLst>
            </p:cNvPr>
            <p:cNvSpPr/>
            <p:nvPr/>
          </p:nvSpPr>
          <p:spPr>
            <a:xfrm>
              <a:off x="3415068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B8A07A9-79C6-4050-8CE1-EF7EAEFD078B}"/>
                </a:ext>
              </a:extLst>
            </p:cNvPr>
            <p:cNvSpPr/>
            <p:nvPr/>
          </p:nvSpPr>
          <p:spPr>
            <a:xfrm>
              <a:off x="4393476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71AA151A-D77F-4A87-9B7C-4C202BBB397A}"/>
                </a:ext>
              </a:extLst>
            </p:cNvPr>
            <p:cNvSpPr/>
            <p:nvPr/>
          </p:nvSpPr>
          <p:spPr>
            <a:xfrm>
              <a:off x="5349406" y="478790"/>
              <a:ext cx="988919" cy="969264"/>
            </a:xfrm>
            <a:prstGeom prst="notchedRightArrow">
              <a:avLst>
                <a:gd name="adj1" fmla="val 50000"/>
                <a:gd name="adj2" fmla="val 54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2444949" y="776751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6DA874-73EC-BD4A-B710-73713864466C}"/>
              </a:ext>
            </a:extLst>
          </p:cNvPr>
          <p:cNvGrpSpPr/>
          <p:nvPr/>
        </p:nvGrpSpPr>
        <p:grpSpPr>
          <a:xfrm>
            <a:off x="6497766" y="3500792"/>
            <a:ext cx="1913447" cy="918761"/>
            <a:chOff x="6796559" y="3235267"/>
            <a:chExt cx="1913447" cy="918761"/>
          </a:xfrm>
        </p:grpSpPr>
        <p:sp>
          <p:nvSpPr>
            <p:cNvPr id="59" name="Snip Single Corner Rectangle 58">
              <a:extLst>
                <a:ext uri="{FF2B5EF4-FFF2-40B4-BE49-F238E27FC236}">
                  <a16:creationId xmlns:a16="http://schemas.microsoft.com/office/drawing/2014/main" id="{A57D1F6A-D447-164F-A432-DFE0DA3047FB}"/>
                </a:ext>
              </a:extLst>
            </p:cNvPr>
            <p:cNvSpPr/>
            <p:nvPr/>
          </p:nvSpPr>
          <p:spPr>
            <a:xfrm>
              <a:off x="6843003" y="3235267"/>
              <a:ext cx="1702641" cy="91876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AC1126-8A72-43E0-81B6-CDB1970A707E}"/>
                </a:ext>
              </a:extLst>
            </p:cNvPr>
            <p:cNvSpPr txBox="1"/>
            <p:nvPr/>
          </p:nvSpPr>
          <p:spPr>
            <a:xfrm>
              <a:off x="6811245" y="3241146"/>
              <a:ext cx="1592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individual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F38669-ACCD-4463-89D1-B738E5C4071D}"/>
                </a:ext>
              </a:extLst>
            </p:cNvPr>
            <p:cNvSpPr txBox="1"/>
            <p:nvPr/>
          </p:nvSpPr>
          <p:spPr>
            <a:xfrm>
              <a:off x="6811245" y="3528554"/>
              <a:ext cx="1280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summary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76EA77-8354-472A-B825-A49D042C6325}"/>
                </a:ext>
              </a:extLst>
            </p:cNvPr>
            <p:cNvSpPr txBox="1"/>
            <p:nvPr/>
          </p:nvSpPr>
          <p:spPr>
            <a:xfrm>
              <a:off x="6796559" y="3815474"/>
              <a:ext cx="191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patient-list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7C10D4D-E94F-E142-91D7-2B14A108A1E4}"/>
              </a:ext>
            </a:extLst>
          </p:cNvPr>
          <p:cNvSpPr txBox="1"/>
          <p:nvPr/>
        </p:nvSpPr>
        <p:spPr>
          <a:xfrm>
            <a:off x="1517598" y="5602473"/>
            <a:ext cx="383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Data, Collect Data, Subscription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C9073-E7FB-DE4B-9FC4-E36D1CFA9550}"/>
              </a:ext>
            </a:extLst>
          </p:cNvPr>
          <p:cNvGrpSpPr/>
          <p:nvPr/>
        </p:nvGrpSpPr>
        <p:grpSpPr>
          <a:xfrm>
            <a:off x="2707669" y="4207298"/>
            <a:ext cx="2124808" cy="664084"/>
            <a:chOff x="2862110" y="2885008"/>
            <a:chExt cx="2247060" cy="583024"/>
          </a:xfrm>
        </p:grpSpPr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0854D18C-8904-5248-9E54-B9A7993466BA}"/>
                </a:ext>
              </a:extLst>
            </p:cNvPr>
            <p:cNvSpPr/>
            <p:nvPr/>
          </p:nvSpPr>
          <p:spPr>
            <a:xfrm>
              <a:off x="2862110" y="2885008"/>
              <a:ext cx="2247060" cy="583024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12CC0E-364C-4B40-941C-ECFBE718FD91}"/>
                </a:ext>
              </a:extLst>
            </p:cNvPr>
            <p:cNvSpPr txBox="1"/>
            <p:nvPr/>
          </p:nvSpPr>
          <p:spPr>
            <a:xfrm>
              <a:off x="2921276" y="3024531"/>
              <a:ext cx="2153285" cy="297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data-collection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579A05-9DD2-BC46-8BE8-67B089111F3E}"/>
              </a:ext>
            </a:extLst>
          </p:cNvPr>
          <p:cNvSpPr txBox="1"/>
          <p:nvPr/>
        </p:nvSpPr>
        <p:spPr>
          <a:xfrm>
            <a:off x="7017426" y="5599276"/>
            <a:ext cx="6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4470314" y="2613368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Consumers/</a:t>
            </a:r>
          </a:p>
          <a:p>
            <a:pPr algn="ctr"/>
            <a:r>
              <a:rPr lang="en-US" dirty="0"/>
              <a:t>Reporters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1326792" y="2660940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Producers</a:t>
            </a:r>
          </a:p>
        </p:txBody>
      </p:sp>
    </p:spTree>
    <p:extLst>
      <p:ext uri="{BB962C8B-B14F-4D97-AF65-F5344CB8AC3E}">
        <p14:creationId xmlns:p14="http://schemas.microsoft.com/office/powerpoint/2010/main" val="39278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200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30</cp:revision>
  <dcterms:created xsi:type="dcterms:W3CDTF">2019-02-28T17:19:41Z</dcterms:created>
  <dcterms:modified xsi:type="dcterms:W3CDTF">2019-03-12T19:27:19Z</dcterms:modified>
</cp:coreProperties>
</file>