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ED2E8E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5"/>
    <p:restoredTop sz="94643"/>
  </p:normalViewPr>
  <p:slideViewPr>
    <p:cSldViewPr snapToGrid="0" snapToObjects="1">
      <p:cViewPr>
        <p:scale>
          <a:sx n="80" d="100"/>
          <a:sy n="80" d="100"/>
        </p:scale>
        <p:origin x="-4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08ABD-1996-1044-8296-21FC47F1757B}" type="doc">
      <dgm:prSet loTypeId="urn:microsoft.com/office/officeart/2005/8/layout/venn2" loCatId="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153E2B8-C5DA-5B42-8754-E6457FFC8FFF}">
      <dgm:prSet phldrT="[Text]" custT="1"/>
      <dgm:spPr>
        <a:gradFill flip="none" rotWithShape="1">
          <a:gsLst>
            <a:gs pos="0">
              <a:schemeClr val="accent1">
                <a:lumMod val="67000"/>
              </a:schemeClr>
            </a:gs>
            <a:gs pos="87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 Population</a:t>
          </a:r>
        </a:p>
        <a:p>
          <a:r>
            <a:rPr lang="en-US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[IPOP]</a:t>
          </a:r>
        </a:p>
      </dgm:t>
    </dgm:pt>
    <dgm:pt modelId="{DEF966A1-ECEB-1A4B-A676-8A6AA245B271}" type="parTrans" cxnId="{5B64FECA-3A28-1A49-A7CB-2A2F1D64F1C7}">
      <dgm:prSet/>
      <dgm:spPr/>
      <dgm:t>
        <a:bodyPr/>
        <a:lstStyle/>
        <a:p>
          <a:endParaRPr lang="en-US"/>
        </a:p>
      </dgm:t>
    </dgm:pt>
    <dgm:pt modelId="{E168EEA3-7BD6-B844-BDAB-8B954A9AE8F1}" type="sibTrans" cxnId="{5B64FECA-3A28-1A49-A7CB-2A2F1D64F1C7}">
      <dgm:prSet/>
      <dgm:spPr/>
      <dgm:t>
        <a:bodyPr/>
        <a:lstStyle/>
        <a:p>
          <a:endParaRPr lang="en-US"/>
        </a:p>
      </dgm:t>
    </dgm:pt>
    <dgm:pt modelId="{93D66C7D-34EF-0646-9B69-C9B5E79B5AAD}">
      <dgm:prSet phldrT="[Text]" custT="1"/>
      <dgm:spPr>
        <a:gradFill flip="none" rotWithShape="1">
          <a:gsLst>
            <a:gs pos="10000">
              <a:schemeClr val="accent1">
                <a:lumMod val="40000"/>
                <a:lumOff val="60000"/>
              </a:schemeClr>
            </a:gs>
            <a:gs pos="90000">
              <a:schemeClr val="accent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 sz="2800" b="1" dirty="0"/>
        </a:p>
      </dgm:t>
    </dgm:pt>
    <dgm:pt modelId="{9D97BE0F-A861-5A44-8A1E-AB6BAE68C8FF}" type="parTrans" cxnId="{F25E62C8-42C4-DE43-9DF8-13E75565F908}">
      <dgm:prSet/>
      <dgm:spPr/>
      <dgm:t>
        <a:bodyPr/>
        <a:lstStyle/>
        <a:p>
          <a:endParaRPr lang="en-US"/>
        </a:p>
      </dgm:t>
    </dgm:pt>
    <dgm:pt modelId="{DD09AAB0-7343-0045-B893-7AE0B2FDD742}" type="sibTrans" cxnId="{F25E62C8-42C4-DE43-9DF8-13E75565F908}">
      <dgm:prSet/>
      <dgm:spPr/>
      <dgm:t>
        <a:bodyPr/>
        <a:lstStyle/>
        <a:p>
          <a:endParaRPr lang="en-US"/>
        </a:p>
      </dgm:t>
    </dgm:pt>
    <dgm:pt modelId="{45C1B862-55DC-3445-9720-ED76BCB9D6BD}">
      <dgm:prSet phldrT="[Text]" custT="1"/>
      <dgm:spPr>
        <a:gradFill flip="none" rotWithShape="1">
          <a:gsLst>
            <a:gs pos="9000">
              <a:schemeClr val="accent1">
                <a:lumMod val="93000"/>
                <a:lumOff val="7000"/>
              </a:schemeClr>
            </a:gs>
            <a:gs pos="61000">
              <a:schemeClr val="accent1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US" b="1" dirty="0"/>
        </a:p>
      </dgm:t>
    </dgm:pt>
    <dgm:pt modelId="{37413B76-0505-394E-BBB6-B2AD9F95CE67}" type="parTrans" cxnId="{A116B9E9-556F-4B4D-9443-7F9D68758522}">
      <dgm:prSet/>
      <dgm:spPr/>
      <dgm:t>
        <a:bodyPr/>
        <a:lstStyle/>
        <a:p>
          <a:endParaRPr lang="en-US"/>
        </a:p>
      </dgm:t>
    </dgm:pt>
    <dgm:pt modelId="{C9A14FF1-B4B0-CC47-A6C0-2D351DCF8556}" type="sibTrans" cxnId="{A116B9E9-556F-4B4D-9443-7F9D68758522}">
      <dgm:prSet/>
      <dgm:spPr/>
      <dgm:t>
        <a:bodyPr/>
        <a:lstStyle/>
        <a:p>
          <a:endParaRPr lang="en-US"/>
        </a:p>
      </dgm:t>
    </dgm:pt>
    <dgm:pt modelId="{DF423B49-69F3-6547-9298-8827040B5A0B}" type="pres">
      <dgm:prSet presAssocID="{13D08ABD-1996-1044-8296-21FC47F1757B}" presName="Name0" presStyleCnt="0">
        <dgm:presLayoutVars>
          <dgm:chMax val="7"/>
          <dgm:resizeHandles val="exact"/>
        </dgm:presLayoutVars>
      </dgm:prSet>
      <dgm:spPr/>
    </dgm:pt>
    <dgm:pt modelId="{03CE96D9-AE8B-A847-BDAC-6A431C0F3ECD}" type="pres">
      <dgm:prSet presAssocID="{13D08ABD-1996-1044-8296-21FC47F1757B}" presName="comp1" presStyleCnt="0"/>
      <dgm:spPr/>
    </dgm:pt>
    <dgm:pt modelId="{3995A6C6-0A5D-D940-AE10-86991A7ABBC8}" type="pres">
      <dgm:prSet presAssocID="{13D08ABD-1996-1044-8296-21FC47F1757B}" presName="circle1" presStyleLbl="node1" presStyleIdx="0" presStyleCnt="3" custScaleX="111430" custScaleY="93602" custLinFactNeighborX="350" custLinFactNeighborY="-304"/>
      <dgm:spPr/>
    </dgm:pt>
    <dgm:pt modelId="{A4184CBC-D2BA-8046-9DD2-5C34375E0525}" type="pres">
      <dgm:prSet presAssocID="{13D08ABD-1996-1044-8296-21FC47F1757B}" presName="c1text" presStyleLbl="node1" presStyleIdx="0" presStyleCnt="3">
        <dgm:presLayoutVars>
          <dgm:bulletEnabled val="1"/>
        </dgm:presLayoutVars>
      </dgm:prSet>
      <dgm:spPr/>
    </dgm:pt>
    <dgm:pt modelId="{49BDBB06-B533-9E4B-B726-7E8DF968FA97}" type="pres">
      <dgm:prSet presAssocID="{13D08ABD-1996-1044-8296-21FC47F1757B}" presName="comp2" presStyleCnt="0"/>
      <dgm:spPr/>
    </dgm:pt>
    <dgm:pt modelId="{342E8E2D-637F-BE4C-B286-444A1A2C96FD}" type="pres">
      <dgm:prSet presAssocID="{13D08ABD-1996-1044-8296-21FC47F1757B}" presName="circle2" presStyleLbl="node1" presStyleIdx="1" presStyleCnt="3" custScaleX="92859" custScaleY="81088" custLinFactNeighborY="4009"/>
      <dgm:spPr/>
    </dgm:pt>
    <dgm:pt modelId="{E2F93B23-F918-2D41-A773-D95F4FF09C68}" type="pres">
      <dgm:prSet presAssocID="{13D08ABD-1996-1044-8296-21FC47F1757B}" presName="c2text" presStyleLbl="node1" presStyleIdx="1" presStyleCnt="3">
        <dgm:presLayoutVars>
          <dgm:bulletEnabled val="1"/>
        </dgm:presLayoutVars>
      </dgm:prSet>
      <dgm:spPr/>
    </dgm:pt>
    <dgm:pt modelId="{88141CF6-BE34-D245-B036-1338C0D8FC6C}" type="pres">
      <dgm:prSet presAssocID="{13D08ABD-1996-1044-8296-21FC47F1757B}" presName="comp3" presStyleCnt="0"/>
      <dgm:spPr/>
    </dgm:pt>
    <dgm:pt modelId="{A3F77073-B765-7E43-A507-0DDCFF11C349}" type="pres">
      <dgm:prSet presAssocID="{13D08ABD-1996-1044-8296-21FC47F1757B}" presName="circle3" presStyleLbl="node1" presStyleIdx="2" presStyleCnt="3" custScaleX="84103" custScaleY="72947" custLinFactNeighborX="630" custLinFactNeighborY="5836"/>
      <dgm:spPr/>
    </dgm:pt>
    <dgm:pt modelId="{03B48319-72C4-724F-9D3F-475DD168CDB6}" type="pres">
      <dgm:prSet presAssocID="{13D08ABD-1996-1044-8296-21FC47F1757B}" presName="c3text" presStyleLbl="node1" presStyleIdx="2" presStyleCnt="3">
        <dgm:presLayoutVars>
          <dgm:bulletEnabled val="1"/>
        </dgm:presLayoutVars>
      </dgm:prSet>
      <dgm:spPr/>
    </dgm:pt>
  </dgm:ptLst>
  <dgm:cxnLst>
    <dgm:cxn modelId="{41291F7B-2C45-8644-A095-DBEC2940B3F2}" type="presOf" srcId="{93D66C7D-34EF-0646-9B69-C9B5E79B5AAD}" destId="{E2F93B23-F918-2D41-A773-D95F4FF09C68}" srcOrd="1" destOrd="0" presId="urn:microsoft.com/office/officeart/2005/8/layout/venn2"/>
    <dgm:cxn modelId="{FAA51598-2656-2543-B818-7C2881617ACF}" type="presOf" srcId="{0153E2B8-C5DA-5B42-8754-E6457FFC8FFF}" destId="{3995A6C6-0A5D-D940-AE10-86991A7ABBC8}" srcOrd="0" destOrd="0" presId="urn:microsoft.com/office/officeart/2005/8/layout/venn2"/>
    <dgm:cxn modelId="{4AF4B69D-8BBC-984A-850C-F2432E29EDA0}" type="presOf" srcId="{45C1B862-55DC-3445-9720-ED76BCB9D6BD}" destId="{03B48319-72C4-724F-9D3F-475DD168CDB6}" srcOrd="1" destOrd="0" presId="urn:microsoft.com/office/officeart/2005/8/layout/venn2"/>
    <dgm:cxn modelId="{D1E984BC-E3AD-5746-824B-097DD63082A9}" type="presOf" srcId="{0153E2B8-C5DA-5B42-8754-E6457FFC8FFF}" destId="{A4184CBC-D2BA-8046-9DD2-5C34375E0525}" srcOrd="1" destOrd="0" presId="urn:microsoft.com/office/officeart/2005/8/layout/venn2"/>
    <dgm:cxn modelId="{F25E62C8-42C4-DE43-9DF8-13E75565F908}" srcId="{13D08ABD-1996-1044-8296-21FC47F1757B}" destId="{93D66C7D-34EF-0646-9B69-C9B5E79B5AAD}" srcOrd="1" destOrd="0" parTransId="{9D97BE0F-A861-5A44-8A1E-AB6BAE68C8FF}" sibTransId="{DD09AAB0-7343-0045-B893-7AE0B2FDD742}"/>
    <dgm:cxn modelId="{5B64FECA-3A28-1A49-A7CB-2A2F1D64F1C7}" srcId="{13D08ABD-1996-1044-8296-21FC47F1757B}" destId="{0153E2B8-C5DA-5B42-8754-E6457FFC8FFF}" srcOrd="0" destOrd="0" parTransId="{DEF966A1-ECEB-1A4B-A676-8A6AA245B271}" sibTransId="{E168EEA3-7BD6-B844-BDAB-8B954A9AE8F1}"/>
    <dgm:cxn modelId="{E71C50E1-A69A-894C-B51E-7DA9F0995989}" type="presOf" srcId="{45C1B862-55DC-3445-9720-ED76BCB9D6BD}" destId="{A3F77073-B765-7E43-A507-0DDCFF11C349}" srcOrd="0" destOrd="0" presId="urn:microsoft.com/office/officeart/2005/8/layout/venn2"/>
    <dgm:cxn modelId="{C8F2B6E4-426C-C44E-BA12-936830BB77F3}" type="presOf" srcId="{13D08ABD-1996-1044-8296-21FC47F1757B}" destId="{DF423B49-69F3-6547-9298-8827040B5A0B}" srcOrd="0" destOrd="0" presId="urn:microsoft.com/office/officeart/2005/8/layout/venn2"/>
    <dgm:cxn modelId="{A116B9E9-556F-4B4D-9443-7F9D68758522}" srcId="{13D08ABD-1996-1044-8296-21FC47F1757B}" destId="{45C1B862-55DC-3445-9720-ED76BCB9D6BD}" srcOrd="2" destOrd="0" parTransId="{37413B76-0505-394E-BBB6-B2AD9F95CE67}" sibTransId="{C9A14FF1-B4B0-CC47-A6C0-2D351DCF8556}"/>
    <dgm:cxn modelId="{CAE615F5-061C-2A47-901B-71D2BAEC4903}" type="presOf" srcId="{93D66C7D-34EF-0646-9B69-C9B5E79B5AAD}" destId="{342E8E2D-637F-BE4C-B286-444A1A2C96FD}" srcOrd="0" destOrd="0" presId="urn:microsoft.com/office/officeart/2005/8/layout/venn2"/>
    <dgm:cxn modelId="{C62AA797-F8BD-4948-B99C-473599C2C379}" type="presParOf" srcId="{DF423B49-69F3-6547-9298-8827040B5A0B}" destId="{03CE96D9-AE8B-A847-BDAC-6A431C0F3ECD}" srcOrd="0" destOrd="0" presId="urn:microsoft.com/office/officeart/2005/8/layout/venn2"/>
    <dgm:cxn modelId="{28E213AC-595B-E144-8D89-9A2648719B24}" type="presParOf" srcId="{03CE96D9-AE8B-A847-BDAC-6A431C0F3ECD}" destId="{3995A6C6-0A5D-D940-AE10-86991A7ABBC8}" srcOrd="0" destOrd="0" presId="urn:microsoft.com/office/officeart/2005/8/layout/venn2"/>
    <dgm:cxn modelId="{264FBC56-3CE1-3D4E-AF17-34B66FCED4F0}" type="presParOf" srcId="{03CE96D9-AE8B-A847-BDAC-6A431C0F3ECD}" destId="{A4184CBC-D2BA-8046-9DD2-5C34375E0525}" srcOrd="1" destOrd="0" presId="urn:microsoft.com/office/officeart/2005/8/layout/venn2"/>
    <dgm:cxn modelId="{FD77A400-20DF-5E47-9009-03CD4D857744}" type="presParOf" srcId="{DF423B49-69F3-6547-9298-8827040B5A0B}" destId="{49BDBB06-B533-9E4B-B726-7E8DF968FA97}" srcOrd="1" destOrd="0" presId="urn:microsoft.com/office/officeart/2005/8/layout/venn2"/>
    <dgm:cxn modelId="{F4C2FF8B-0257-0144-89D7-8BD304558D35}" type="presParOf" srcId="{49BDBB06-B533-9E4B-B726-7E8DF968FA97}" destId="{342E8E2D-637F-BE4C-B286-444A1A2C96FD}" srcOrd="0" destOrd="0" presId="urn:microsoft.com/office/officeart/2005/8/layout/venn2"/>
    <dgm:cxn modelId="{53BF8036-D0D0-CB4B-9811-F6A86DE4EC44}" type="presParOf" srcId="{49BDBB06-B533-9E4B-B726-7E8DF968FA97}" destId="{E2F93B23-F918-2D41-A773-D95F4FF09C68}" srcOrd="1" destOrd="0" presId="urn:microsoft.com/office/officeart/2005/8/layout/venn2"/>
    <dgm:cxn modelId="{610217E8-9395-EA43-B1C9-E1C72806FCBC}" type="presParOf" srcId="{DF423B49-69F3-6547-9298-8827040B5A0B}" destId="{88141CF6-BE34-D245-B036-1338C0D8FC6C}" srcOrd="2" destOrd="0" presId="urn:microsoft.com/office/officeart/2005/8/layout/venn2"/>
    <dgm:cxn modelId="{3F902EC1-5AAD-D14C-90CB-93107C19A44E}" type="presParOf" srcId="{88141CF6-BE34-D245-B036-1338C0D8FC6C}" destId="{A3F77073-B765-7E43-A507-0DDCFF11C349}" srcOrd="0" destOrd="0" presId="urn:microsoft.com/office/officeart/2005/8/layout/venn2"/>
    <dgm:cxn modelId="{6455C7EF-7159-ED48-9009-EF314ECE0CAA}" type="presParOf" srcId="{88141CF6-BE34-D245-B036-1338C0D8FC6C}" destId="{03B48319-72C4-724F-9D3F-475DD168CDB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08ABD-1996-1044-8296-21FC47F1757B}" type="doc">
      <dgm:prSet loTypeId="urn:microsoft.com/office/officeart/2005/8/layout/venn2" loCatId="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153E2B8-C5DA-5B42-8754-E6457FFC8FFF}">
      <dgm:prSet phldrT="[Text]" custT="1"/>
      <dgm:spPr/>
      <dgm:t>
        <a:bodyPr/>
        <a:lstStyle/>
        <a:p>
          <a:r>
            <a:rPr lang="en-US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 Population</a:t>
          </a:r>
        </a:p>
        <a:p>
          <a:r>
            <a:rPr lang="en-US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(IPOP)</a:t>
          </a:r>
        </a:p>
      </dgm:t>
    </dgm:pt>
    <dgm:pt modelId="{DEF966A1-ECEB-1A4B-A676-8A6AA245B271}" type="parTrans" cxnId="{5B64FECA-3A28-1A49-A7CB-2A2F1D64F1C7}">
      <dgm:prSet/>
      <dgm:spPr/>
      <dgm:t>
        <a:bodyPr/>
        <a:lstStyle/>
        <a:p>
          <a:endParaRPr lang="en-US"/>
        </a:p>
      </dgm:t>
    </dgm:pt>
    <dgm:pt modelId="{E168EEA3-7BD6-B844-BDAB-8B954A9AE8F1}" type="sibTrans" cxnId="{5B64FECA-3A28-1A49-A7CB-2A2F1D64F1C7}">
      <dgm:prSet/>
      <dgm:spPr/>
      <dgm:t>
        <a:bodyPr/>
        <a:lstStyle/>
        <a:p>
          <a:endParaRPr lang="en-US"/>
        </a:p>
      </dgm:t>
    </dgm:pt>
    <dgm:pt modelId="{93D66C7D-34EF-0646-9B69-C9B5E79B5AAD}">
      <dgm:prSet phldrT="[Text]" custT="1"/>
      <dgm:spPr>
        <a:gradFill flip="none" rotWithShape="1">
          <a:gsLst>
            <a:gs pos="0">
              <a:schemeClr val="accent4">
                <a:lumMod val="67000"/>
              </a:schemeClr>
            </a:gs>
            <a:gs pos="86995">
              <a:srgbClr val="EF862A"/>
            </a:gs>
            <a:gs pos="85000">
              <a:schemeClr val="accent2"/>
            </a:gs>
            <a:gs pos="100000">
              <a:srgbClr val="FFC000"/>
            </a:gs>
          </a:gsLst>
          <a:lin ang="16200000" scaled="1"/>
          <a:tileRect/>
        </a:gradFill>
      </dgm:spPr>
      <dgm:t>
        <a:bodyPr/>
        <a:lstStyle/>
        <a:p>
          <a:endParaRPr lang="en-US" sz="1800" b="1" dirty="0"/>
        </a:p>
      </dgm:t>
    </dgm:pt>
    <dgm:pt modelId="{9D97BE0F-A861-5A44-8A1E-AB6BAE68C8FF}" type="parTrans" cxnId="{F25E62C8-42C4-DE43-9DF8-13E75565F908}">
      <dgm:prSet/>
      <dgm:spPr/>
      <dgm:t>
        <a:bodyPr/>
        <a:lstStyle/>
        <a:p>
          <a:endParaRPr lang="en-US"/>
        </a:p>
      </dgm:t>
    </dgm:pt>
    <dgm:pt modelId="{DD09AAB0-7343-0045-B893-7AE0B2FDD742}" type="sibTrans" cxnId="{F25E62C8-42C4-DE43-9DF8-13E75565F908}">
      <dgm:prSet/>
      <dgm:spPr/>
      <dgm:t>
        <a:bodyPr/>
        <a:lstStyle/>
        <a:p>
          <a:endParaRPr lang="en-US"/>
        </a:p>
      </dgm:t>
    </dgm:pt>
    <dgm:pt modelId="{45C1B862-55DC-3445-9720-ED76BCB9D6BD}">
      <dgm:prSet phldrT="[Text]" custT="1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 anchor="ctr"/>
        <a:lstStyle/>
        <a:p>
          <a:endParaRPr lang="en-US" sz="1600" b="1" dirty="0">
            <a:solidFill>
              <a:schemeClr val="bg1"/>
            </a:solidFill>
          </a:endParaRPr>
        </a:p>
      </dgm:t>
    </dgm:pt>
    <dgm:pt modelId="{C9A14FF1-B4B0-CC47-A6C0-2D351DCF8556}" type="sibTrans" cxnId="{A116B9E9-556F-4B4D-9443-7F9D68758522}">
      <dgm:prSet/>
      <dgm:spPr/>
      <dgm:t>
        <a:bodyPr/>
        <a:lstStyle/>
        <a:p>
          <a:endParaRPr lang="en-US"/>
        </a:p>
      </dgm:t>
    </dgm:pt>
    <dgm:pt modelId="{37413B76-0505-394E-BBB6-B2AD9F95CE67}" type="parTrans" cxnId="{A116B9E9-556F-4B4D-9443-7F9D68758522}">
      <dgm:prSet/>
      <dgm:spPr/>
      <dgm:t>
        <a:bodyPr/>
        <a:lstStyle/>
        <a:p>
          <a:endParaRPr lang="en-US"/>
        </a:p>
      </dgm:t>
    </dgm:pt>
    <dgm:pt modelId="{02F6A621-EC96-D347-862A-7472D3D32B49}">
      <dgm:prSet phldrT="[Text]" custT="1"/>
      <dgm:spPr>
        <a:gradFill flip="none" rotWithShape="1">
          <a:gsLst>
            <a:gs pos="0">
              <a:schemeClr val="accent6">
                <a:lumMod val="67000"/>
              </a:schemeClr>
            </a:gs>
            <a:gs pos="85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Numerator</a:t>
          </a:r>
        </a:p>
        <a:p>
          <a:r>
            <a:rPr lang="en-US" sz="2000" b="1" dirty="0">
              <a:solidFill>
                <a:schemeClr val="tx1"/>
              </a:solidFill>
            </a:rPr>
            <a:t>(NUMER)</a:t>
          </a:r>
        </a:p>
      </dgm:t>
    </dgm:pt>
    <dgm:pt modelId="{F813CD64-CE0D-8B46-9A67-6802CA5F3718}" type="parTrans" cxnId="{6A1BE9A0-C44A-AD49-86D8-E2F1C0BD8916}">
      <dgm:prSet/>
      <dgm:spPr/>
      <dgm:t>
        <a:bodyPr/>
        <a:lstStyle/>
        <a:p>
          <a:endParaRPr lang="en-US"/>
        </a:p>
      </dgm:t>
    </dgm:pt>
    <dgm:pt modelId="{732F7714-FF09-8849-8BC6-B874B44B70A7}" type="sibTrans" cxnId="{6A1BE9A0-C44A-AD49-86D8-E2F1C0BD8916}">
      <dgm:prSet/>
      <dgm:spPr/>
      <dgm:t>
        <a:bodyPr/>
        <a:lstStyle/>
        <a:p>
          <a:endParaRPr lang="en-US"/>
        </a:p>
      </dgm:t>
    </dgm:pt>
    <dgm:pt modelId="{4D9A9C4B-F896-A747-8FE0-399ADDA0B08A}">
      <dgm:prSet phldrT="[Text]" custT="1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13000">
              <a:schemeClr val="accent4">
                <a:lumMod val="0"/>
                <a:lumOff val="100000"/>
              </a:schemeClr>
            </a:gs>
            <a:gs pos="57000">
              <a:schemeClr val="accent2"/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endParaRPr lang="en-US" sz="1600" b="1" dirty="0">
            <a:solidFill>
              <a:schemeClr val="bg1"/>
            </a:solidFill>
          </a:endParaRPr>
        </a:p>
      </dgm:t>
    </dgm:pt>
    <dgm:pt modelId="{E51F2794-084A-F143-9F99-E119994F4516}" type="parTrans" cxnId="{EA120D00-EDC7-BF44-B83A-C4B109D15548}">
      <dgm:prSet/>
      <dgm:spPr/>
      <dgm:t>
        <a:bodyPr/>
        <a:lstStyle/>
        <a:p>
          <a:endParaRPr lang="en-US"/>
        </a:p>
      </dgm:t>
    </dgm:pt>
    <dgm:pt modelId="{E2DB6463-7964-6B4D-9AC6-CD0269F0883F}" type="sibTrans" cxnId="{EA120D00-EDC7-BF44-B83A-C4B109D15548}">
      <dgm:prSet/>
      <dgm:spPr/>
      <dgm:t>
        <a:bodyPr/>
        <a:lstStyle/>
        <a:p>
          <a:endParaRPr lang="en-US"/>
        </a:p>
      </dgm:t>
    </dgm:pt>
    <dgm:pt modelId="{DF423B49-69F3-6547-9298-8827040B5A0B}" type="pres">
      <dgm:prSet presAssocID="{13D08ABD-1996-1044-8296-21FC47F1757B}" presName="Name0" presStyleCnt="0">
        <dgm:presLayoutVars>
          <dgm:chMax val="7"/>
          <dgm:resizeHandles val="exact"/>
        </dgm:presLayoutVars>
      </dgm:prSet>
      <dgm:spPr/>
    </dgm:pt>
    <dgm:pt modelId="{03CE96D9-AE8B-A847-BDAC-6A431C0F3ECD}" type="pres">
      <dgm:prSet presAssocID="{13D08ABD-1996-1044-8296-21FC47F1757B}" presName="comp1" presStyleCnt="0"/>
      <dgm:spPr/>
    </dgm:pt>
    <dgm:pt modelId="{3995A6C6-0A5D-D940-AE10-86991A7ABBC8}" type="pres">
      <dgm:prSet presAssocID="{13D08ABD-1996-1044-8296-21FC47F1757B}" presName="circle1" presStyleLbl="node1" presStyleIdx="0" presStyleCnt="5" custScaleX="126548" custScaleY="85233" custLinFactNeighborX="175" custLinFactNeighborY="-1935"/>
      <dgm:spPr/>
    </dgm:pt>
    <dgm:pt modelId="{A4184CBC-D2BA-8046-9DD2-5C34375E0525}" type="pres">
      <dgm:prSet presAssocID="{13D08ABD-1996-1044-8296-21FC47F1757B}" presName="c1text" presStyleLbl="node1" presStyleIdx="0" presStyleCnt="5">
        <dgm:presLayoutVars>
          <dgm:bulletEnabled val="1"/>
        </dgm:presLayoutVars>
      </dgm:prSet>
      <dgm:spPr/>
    </dgm:pt>
    <dgm:pt modelId="{49BDBB06-B533-9E4B-B726-7E8DF968FA97}" type="pres">
      <dgm:prSet presAssocID="{13D08ABD-1996-1044-8296-21FC47F1757B}" presName="comp2" presStyleCnt="0"/>
      <dgm:spPr/>
    </dgm:pt>
    <dgm:pt modelId="{342E8E2D-637F-BE4C-B286-444A1A2C96FD}" type="pres">
      <dgm:prSet presAssocID="{13D08ABD-1996-1044-8296-21FC47F1757B}" presName="circle2" presStyleLbl="node1" presStyleIdx="1" presStyleCnt="5" custScaleX="60092" custScaleY="58760" custLinFactNeighborX="-33497" custLinFactNeighborY="-7354"/>
      <dgm:spPr/>
    </dgm:pt>
    <dgm:pt modelId="{E2F93B23-F918-2D41-A773-D95F4FF09C68}" type="pres">
      <dgm:prSet presAssocID="{13D08ABD-1996-1044-8296-21FC47F1757B}" presName="c2text" presStyleLbl="node1" presStyleIdx="1" presStyleCnt="5">
        <dgm:presLayoutVars>
          <dgm:bulletEnabled val="1"/>
        </dgm:presLayoutVars>
      </dgm:prSet>
      <dgm:spPr/>
    </dgm:pt>
    <dgm:pt modelId="{88141CF6-BE34-D245-B036-1338C0D8FC6C}" type="pres">
      <dgm:prSet presAssocID="{13D08ABD-1996-1044-8296-21FC47F1757B}" presName="comp3" presStyleCnt="0"/>
      <dgm:spPr/>
    </dgm:pt>
    <dgm:pt modelId="{A3F77073-B765-7E43-A507-0DDCFF11C349}" type="pres">
      <dgm:prSet presAssocID="{13D08ABD-1996-1044-8296-21FC47F1757B}" presName="circle3" presStyleLbl="node1" presStyleIdx="2" presStyleCnt="5" custScaleX="73411" custScaleY="73758" custLinFactNeighborX="43704" custLinFactNeighborY="-22686"/>
      <dgm:spPr/>
    </dgm:pt>
    <dgm:pt modelId="{03B48319-72C4-724F-9D3F-475DD168CDB6}" type="pres">
      <dgm:prSet presAssocID="{13D08ABD-1996-1044-8296-21FC47F1757B}" presName="c3text" presStyleLbl="node1" presStyleIdx="2" presStyleCnt="5">
        <dgm:presLayoutVars>
          <dgm:bulletEnabled val="1"/>
        </dgm:presLayoutVars>
      </dgm:prSet>
      <dgm:spPr/>
    </dgm:pt>
    <dgm:pt modelId="{703B8EA9-5534-3E4B-802D-A981B637EFA4}" type="pres">
      <dgm:prSet presAssocID="{13D08ABD-1996-1044-8296-21FC47F1757B}" presName="comp4" presStyleCnt="0"/>
      <dgm:spPr/>
    </dgm:pt>
    <dgm:pt modelId="{7937404E-B7EF-5C46-BF5D-537AEDE4E9A7}" type="pres">
      <dgm:prSet presAssocID="{13D08ABD-1996-1044-8296-21FC47F1757B}" presName="circle4" presStyleLbl="node1" presStyleIdx="3" presStyleCnt="5" custScaleX="54435" custScaleY="48129" custLinFactNeighborX="54553" custLinFactNeighborY="-19822"/>
      <dgm:spPr/>
    </dgm:pt>
    <dgm:pt modelId="{915218E0-9538-4746-B6C8-3CAADC4AB9FD}" type="pres">
      <dgm:prSet presAssocID="{13D08ABD-1996-1044-8296-21FC47F1757B}" presName="c4text" presStyleLbl="node1" presStyleIdx="3" presStyleCnt="5">
        <dgm:presLayoutVars>
          <dgm:bulletEnabled val="1"/>
        </dgm:presLayoutVars>
      </dgm:prSet>
      <dgm:spPr/>
    </dgm:pt>
    <dgm:pt modelId="{AF49081C-B368-7F46-A1EB-AB6011E6100C}" type="pres">
      <dgm:prSet presAssocID="{13D08ABD-1996-1044-8296-21FC47F1757B}" presName="comp5" presStyleCnt="0"/>
      <dgm:spPr/>
    </dgm:pt>
    <dgm:pt modelId="{00940B27-A1B1-4A45-AA53-6F92D9490A6F}" type="pres">
      <dgm:prSet presAssocID="{13D08ABD-1996-1044-8296-21FC47F1757B}" presName="circle5" presStyleLbl="node1" presStyleIdx="4" presStyleCnt="5" custScaleX="70046" custScaleY="62239" custLinFactNeighborX="-77956" custLinFactNeighborY="-41807"/>
      <dgm:spPr/>
    </dgm:pt>
    <dgm:pt modelId="{4AD4E7F3-F89B-8149-A55D-E3C0406B15A1}" type="pres">
      <dgm:prSet presAssocID="{13D08ABD-1996-1044-8296-21FC47F1757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EA120D00-EDC7-BF44-B83A-C4B109D15548}" srcId="{13D08ABD-1996-1044-8296-21FC47F1757B}" destId="{4D9A9C4B-F896-A747-8FE0-399ADDA0B08A}" srcOrd="4" destOrd="0" parTransId="{E51F2794-084A-F143-9F99-E119994F4516}" sibTransId="{E2DB6463-7964-6B4D-9AC6-CD0269F0883F}"/>
    <dgm:cxn modelId="{B74F3409-88D6-5747-9046-CAC280D6ED8F}" type="presOf" srcId="{4D9A9C4B-F896-A747-8FE0-399ADDA0B08A}" destId="{4AD4E7F3-F89B-8149-A55D-E3C0406B15A1}" srcOrd="1" destOrd="0" presId="urn:microsoft.com/office/officeart/2005/8/layout/venn2"/>
    <dgm:cxn modelId="{B75F2B0F-A65B-7A46-97A5-614A871A855E}" type="presOf" srcId="{02F6A621-EC96-D347-862A-7472D3D32B49}" destId="{03B48319-72C4-724F-9D3F-475DD168CDB6}" srcOrd="1" destOrd="0" presId="urn:microsoft.com/office/officeart/2005/8/layout/venn2"/>
    <dgm:cxn modelId="{07FC876F-445A-E647-BE50-00782221D82B}" type="presOf" srcId="{02F6A621-EC96-D347-862A-7472D3D32B49}" destId="{A3F77073-B765-7E43-A507-0DDCFF11C349}" srcOrd="0" destOrd="0" presId="urn:microsoft.com/office/officeart/2005/8/layout/venn2"/>
    <dgm:cxn modelId="{41291F7B-2C45-8644-A095-DBEC2940B3F2}" type="presOf" srcId="{93D66C7D-34EF-0646-9B69-C9B5E79B5AAD}" destId="{E2F93B23-F918-2D41-A773-D95F4FF09C68}" srcOrd="1" destOrd="0" presId="urn:microsoft.com/office/officeart/2005/8/layout/venn2"/>
    <dgm:cxn modelId="{BA52A880-AA21-CF45-A62A-F51166C730AB}" type="presOf" srcId="{45C1B862-55DC-3445-9720-ED76BCB9D6BD}" destId="{7937404E-B7EF-5C46-BF5D-537AEDE4E9A7}" srcOrd="0" destOrd="0" presId="urn:microsoft.com/office/officeart/2005/8/layout/venn2"/>
    <dgm:cxn modelId="{FAA51598-2656-2543-B818-7C2881617ACF}" type="presOf" srcId="{0153E2B8-C5DA-5B42-8754-E6457FFC8FFF}" destId="{3995A6C6-0A5D-D940-AE10-86991A7ABBC8}" srcOrd="0" destOrd="0" presId="urn:microsoft.com/office/officeart/2005/8/layout/venn2"/>
    <dgm:cxn modelId="{6A1BE9A0-C44A-AD49-86D8-E2F1C0BD8916}" srcId="{13D08ABD-1996-1044-8296-21FC47F1757B}" destId="{02F6A621-EC96-D347-862A-7472D3D32B49}" srcOrd="2" destOrd="0" parTransId="{F813CD64-CE0D-8B46-9A67-6802CA5F3718}" sibTransId="{732F7714-FF09-8849-8BC6-B874B44B70A7}"/>
    <dgm:cxn modelId="{57DB32B5-9E3A-3B4A-8A19-416E3F773CF8}" type="presOf" srcId="{4D9A9C4B-F896-A747-8FE0-399ADDA0B08A}" destId="{00940B27-A1B1-4A45-AA53-6F92D9490A6F}" srcOrd="0" destOrd="0" presId="urn:microsoft.com/office/officeart/2005/8/layout/venn2"/>
    <dgm:cxn modelId="{D1E984BC-E3AD-5746-824B-097DD63082A9}" type="presOf" srcId="{0153E2B8-C5DA-5B42-8754-E6457FFC8FFF}" destId="{A4184CBC-D2BA-8046-9DD2-5C34375E0525}" srcOrd="1" destOrd="0" presId="urn:microsoft.com/office/officeart/2005/8/layout/venn2"/>
    <dgm:cxn modelId="{F25E62C8-42C4-DE43-9DF8-13E75565F908}" srcId="{13D08ABD-1996-1044-8296-21FC47F1757B}" destId="{93D66C7D-34EF-0646-9B69-C9B5E79B5AAD}" srcOrd="1" destOrd="0" parTransId="{9D97BE0F-A861-5A44-8A1E-AB6BAE68C8FF}" sibTransId="{DD09AAB0-7343-0045-B893-7AE0B2FDD742}"/>
    <dgm:cxn modelId="{5B64FECA-3A28-1A49-A7CB-2A2F1D64F1C7}" srcId="{13D08ABD-1996-1044-8296-21FC47F1757B}" destId="{0153E2B8-C5DA-5B42-8754-E6457FFC8FFF}" srcOrd="0" destOrd="0" parTransId="{DEF966A1-ECEB-1A4B-A676-8A6AA245B271}" sibTransId="{E168EEA3-7BD6-B844-BDAB-8B954A9AE8F1}"/>
    <dgm:cxn modelId="{A756EFD7-52A6-E74C-8D56-5B63A9A5A59D}" type="presOf" srcId="{45C1B862-55DC-3445-9720-ED76BCB9D6BD}" destId="{915218E0-9538-4746-B6C8-3CAADC4AB9FD}" srcOrd="1" destOrd="0" presId="urn:microsoft.com/office/officeart/2005/8/layout/venn2"/>
    <dgm:cxn modelId="{C8F2B6E4-426C-C44E-BA12-936830BB77F3}" type="presOf" srcId="{13D08ABD-1996-1044-8296-21FC47F1757B}" destId="{DF423B49-69F3-6547-9298-8827040B5A0B}" srcOrd="0" destOrd="0" presId="urn:microsoft.com/office/officeart/2005/8/layout/venn2"/>
    <dgm:cxn modelId="{A116B9E9-556F-4B4D-9443-7F9D68758522}" srcId="{13D08ABD-1996-1044-8296-21FC47F1757B}" destId="{45C1B862-55DC-3445-9720-ED76BCB9D6BD}" srcOrd="3" destOrd="0" parTransId="{37413B76-0505-394E-BBB6-B2AD9F95CE67}" sibTransId="{C9A14FF1-B4B0-CC47-A6C0-2D351DCF8556}"/>
    <dgm:cxn modelId="{CAE615F5-061C-2A47-901B-71D2BAEC4903}" type="presOf" srcId="{93D66C7D-34EF-0646-9B69-C9B5E79B5AAD}" destId="{342E8E2D-637F-BE4C-B286-444A1A2C96FD}" srcOrd="0" destOrd="0" presId="urn:microsoft.com/office/officeart/2005/8/layout/venn2"/>
    <dgm:cxn modelId="{C62AA797-F8BD-4948-B99C-473599C2C379}" type="presParOf" srcId="{DF423B49-69F3-6547-9298-8827040B5A0B}" destId="{03CE96D9-AE8B-A847-BDAC-6A431C0F3ECD}" srcOrd="0" destOrd="0" presId="urn:microsoft.com/office/officeart/2005/8/layout/venn2"/>
    <dgm:cxn modelId="{28E213AC-595B-E144-8D89-9A2648719B24}" type="presParOf" srcId="{03CE96D9-AE8B-A847-BDAC-6A431C0F3ECD}" destId="{3995A6C6-0A5D-D940-AE10-86991A7ABBC8}" srcOrd="0" destOrd="0" presId="urn:microsoft.com/office/officeart/2005/8/layout/venn2"/>
    <dgm:cxn modelId="{264FBC56-3CE1-3D4E-AF17-34B66FCED4F0}" type="presParOf" srcId="{03CE96D9-AE8B-A847-BDAC-6A431C0F3ECD}" destId="{A4184CBC-D2BA-8046-9DD2-5C34375E0525}" srcOrd="1" destOrd="0" presId="urn:microsoft.com/office/officeart/2005/8/layout/venn2"/>
    <dgm:cxn modelId="{FD77A400-20DF-5E47-9009-03CD4D857744}" type="presParOf" srcId="{DF423B49-69F3-6547-9298-8827040B5A0B}" destId="{49BDBB06-B533-9E4B-B726-7E8DF968FA97}" srcOrd="1" destOrd="0" presId="urn:microsoft.com/office/officeart/2005/8/layout/venn2"/>
    <dgm:cxn modelId="{F4C2FF8B-0257-0144-89D7-8BD304558D35}" type="presParOf" srcId="{49BDBB06-B533-9E4B-B726-7E8DF968FA97}" destId="{342E8E2D-637F-BE4C-B286-444A1A2C96FD}" srcOrd="0" destOrd="0" presId="urn:microsoft.com/office/officeart/2005/8/layout/venn2"/>
    <dgm:cxn modelId="{53BF8036-D0D0-CB4B-9811-F6A86DE4EC44}" type="presParOf" srcId="{49BDBB06-B533-9E4B-B726-7E8DF968FA97}" destId="{E2F93B23-F918-2D41-A773-D95F4FF09C68}" srcOrd="1" destOrd="0" presId="urn:microsoft.com/office/officeart/2005/8/layout/venn2"/>
    <dgm:cxn modelId="{610217E8-9395-EA43-B1C9-E1C72806FCBC}" type="presParOf" srcId="{DF423B49-69F3-6547-9298-8827040B5A0B}" destId="{88141CF6-BE34-D245-B036-1338C0D8FC6C}" srcOrd="2" destOrd="0" presId="urn:microsoft.com/office/officeart/2005/8/layout/venn2"/>
    <dgm:cxn modelId="{3F902EC1-5AAD-D14C-90CB-93107C19A44E}" type="presParOf" srcId="{88141CF6-BE34-D245-B036-1338C0D8FC6C}" destId="{A3F77073-B765-7E43-A507-0DDCFF11C349}" srcOrd="0" destOrd="0" presId="urn:microsoft.com/office/officeart/2005/8/layout/venn2"/>
    <dgm:cxn modelId="{6455C7EF-7159-ED48-9009-EF314ECE0CAA}" type="presParOf" srcId="{88141CF6-BE34-D245-B036-1338C0D8FC6C}" destId="{03B48319-72C4-724F-9D3F-475DD168CDB6}" srcOrd="1" destOrd="0" presId="urn:microsoft.com/office/officeart/2005/8/layout/venn2"/>
    <dgm:cxn modelId="{4C1DF341-76FD-E542-988D-EE46B54B284E}" type="presParOf" srcId="{DF423B49-69F3-6547-9298-8827040B5A0B}" destId="{703B8EA9-5534-3E4B-802D-A981B637EFA4}" srcOrd="3" destOrd="0" presId="urn:microsoft.com/office/officeart/2005/8/layout/venn2"/>
    <dgm:cxn modelId="{F08A316D-0AC9-524A-BBD5-C0B4875422CD}" type="presParOf" srcId="{703B8EA9-5534-3E4B-802D-A981B637EFA4}" destId="{7937404E-B7EF-5C46-BF5D-537AEDE4E9A7}" srcOrd="0" destOrd="0" presId="urn:microsoft.com/office/officeart/2005/8/layout/venn2"/>
    <dgm:cxn modelId="{ED2CCAA2-8650-944D-843B-43B5FC0EBFDC}" type="presParOf" srcId="{703B8EA9-5534-3E4B-802D-A981B637EFA4}" destId="{915218E0-9538-4746-B6C8-3CAADC4AB9FD}" srcOrd="1" destOrd="0" presId="urn:microsoft.com/office/officeart/2005/8/layout/venn2"/>
    <dgm:cxn modelId="{5C0729C8-FC41-BA44-9244-9BA673BBB6DA}" type="presParOf" srcId="{DF423B49-69F3-6547-9298-8827040B5A0B}" destId="{AF49081C-B368-7F46-A1EB-AB6011E6100C}" srcOrd="4" destOrd="0" presId="urn:microsoft.com/office/officeart/2005/8/layout/venn2"/>
    <dgm:cxn modelId="{A6C22ADD-5951-F04A-B4C5-7D2E216BC289}" type="presParOf" srcId="{AF49081C-B368-7F46-A1EB-AB6011E6100C}" destId="{00940B27-A1B1-4A45-AA53-6F92D9490A6F}" srcOrd="0" destOrd="0" presId="urn:microsoft.com/office/officeart/2005/8/layout/venn2"/>
    <dgm:cxn modelId="{3A7BCB30-82EF-DD41-874B-6452D1AB6537}" type="presParOf" srcId="{AF49081C-B368-7F46-A1EB-AB6011E6100C}" destId="{4AD4E7F3-F89B-8149-A55D-E3C0406B15A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D08ABD-1996-1044-8296-21FC47F1757B}" type="doc">
      <dgm:prSet loTypeId="urn:microsoft.com/office/officeart/2005/8/layout/venn1" loCatId="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3D66C7D-34EF-0646-9B69-C9B5E79B5AAD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endParaRPr lang="en-US" sz="2400" dirty="0">
            <a:solidFill>
              <a:schemeClr val="bg1"/>
            </a:solidFill>
          </a:endParaRPr>
        </a:p>
      </dgm:t>
    </dgm:pt>
    <dgm:pt modelId="{9D97BE0F-A861-5A44-8A1E-AB6BAE68C8FF}" type="parTrans" cxnId="{F25E62C8-42C4-DE43-9DF8-13E75565F908}">
      <dgm:prSet/>
      <dgm:spPr/>
      <dgm:t>
        <a:bodyPr/>
        <a:lstStyle/>
        <a:p>
          <a:endParaRPr lang="en-US"/>
        </a:p>
      </dgm:t>
    </dgm:pt>
    <dgm:pt modelId="{DD09AAB0-7343-0045-B893-7AE0B2FDD742}" type="sibTrans" cxnId="{F25E62C8-42C4-DE43-9DF8-13E75565F908}">
      <dgm:prSet/>
      <dgm:spPr/>
      <dgm:t>
        <a:bodyPr/>
        <a:lstStyle/>
        <a:p>
          <a:endParaRPr lang="en-US"/>
        </a:p>
      </dgm:t>
    </dgm:pt>
    <dgm:pt modelId="{ABE9EAAF-1019-E347-90EE-3578D6273487}">
      <dgm:prSet phldrT="[Text]" custT="1"/>
      <dgm:spPr>
        <a:solidFill>
          <a:schemeClr val="accent1">
            <a:shade val="80000"/>
            <a:hueOff val="0"/>
            <a:satOff val="0"/>
            <a:lumOff val="0"/>
            <a:alpha val="90000"/>
          </a:schemeClr>
        </a:solidFill>
      </dgm:spPr>
      <dgm:t>
        <a:bodyPr/>
        <a:lstStyle/>
        <a:p>
          <a:endParaRPr lang="en-US" sz="24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E4CDB8-EB05-7A43-AFAA-3653DB4DBA26}" type="parTrans" cxnId="{632116C6-3232-9E4E-98F3-C3EFB3085A0E}">
      <dgm:prSet/>
      <dgm:spPr/>
      <dgm:t>
        <a:bodyPr/>
        <a:lstStyle/>
        <a:p>
          <a:endParaRPr lang="en-US"/>
        </a:p>
      </dgm:t>
    </dgm:pt>
    <dgm:pt modelId="{C05859E2-67B5-DD4D-8963-C65266A30401}" type="sibTrans" cxnId="{632116C6-3232-9E4E-98F3-C3EFB3085A0E}">
      <dgm:prSet/>
      <dgm:spPr/>
      <dgm:t>
        <a:bodyPr/>
        <a:lstStyle/>
        <a:p>
          <a:endParaRPr lang="en-US"/>
        </a:p>
      </dgm:t>
    </dgm:pt>
    <dgm:pt modelId="{A9578E6F-947E-DE42-8425-8B801BC9591B}" type="pres">
      <dgm:prSet presAssocID="{13D08ABD-1996-1044-8296-21FC47F1757B}" presName="compositeShape" presStyleCnt="0">
        <dgm:presLayoutVars>
          <dgm:chMax val="7"/>
          <dgm:dir/>
          <dgm:resizeHandles val="exact"/>
        </dgm:presLayoutVars>
      </dgm:prSet>
      <dgm:spPr/>
    </dgm:pt>
    <dgm:pt modelId="{D7E14722-4883-654F-9BAA-4371994CC31C}" type="pres">
      <dgm:prSet presAssocID="{ABE9EAAF-1019-E347-90EE-3578D6273487}" presName="circ1" presStyleLbl="vennNode1" presStyleIdx="0" presStyleCnt="2"/>
      <dgm:spPr/>
    </dgm:pt>
    <dgm:pt modelId="{164EE0FD-213B-584C-973B-339B9DF224B0}" type="pres">
      <dgm:prSet presAssocID="{ABE9EAAF-1019-E347-90EE-3578D627348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6852151-BC9A-7846-9C73-28A5F47AAF1D}" type="pres">
      <dgm:prSet presAssocID="{93D66C7D-34EF-0646-9B69-C9B5E79B5AAD}" presName="circ2" presStyleLbl="vennNode1" presStyleIdx="1" presStyleCnt="2"/>
      <dgm:spPr/>
    </dgm:pt>
    <dgm:pt modelId="{2772ED46-7BA4-BA48-A512-514AB9D84ADC}" type="pres">
      <dgm:prSet presAssocID="{93D66C7D-34EF-0646-9B69-C9B5E79B5AA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8139721-918A-914C-B0CC-351F7F906C3E}" type="presOf" srcId="{ABE9EAAF-1019-E347-90EE-3578D6273487}" destId="{D7E14722-4883-654F-9BAA-4371994CC31C}" srcOrd="0" destOrd="0" presId="urn:microsoft.com/office/officeart/2005/8/layout/venn1"/>
    <dgm:cxn modelId="{7324A42C-0D97-784C-B251-A889B6C7E245}" type="presOf" srcId="{ABE9EAAF-1019-E347-90EE-3578D6273487}" destId="{164EE0FD-213B-584C-973B-339B9DF224B0}" srcOrd="1" destOrd="0" presId="urn:microsoft.com/office/officeart/2005/8/layout/venn1"/>
    <dgm:cxn modelId="{3BEF0C68-F24D-D642-96BC-EF2C10C86965}" type="presOf" srcId="{93D66C7D-34EF-0646-9B69-C9B5E79B5AAD}" destId="{56852151-BC9A-7846-9C73-28A5F47AAF1D}" srcOrd="0" destOrd="0" presId="urn:microsoft.com/office/officeart/2005/8/layout/venn1"/>
    <dgm:cxn modelId="{632116C6-3232-9E4E-98F3-C3EFB3085A0E}" srcId="{13D08ABD-1996-1044-8296-21FC47F1757B}" destId="{ABE9EAAF-1019-E347-90EE-3578D6273487}" srcOrd="0" destOrd="0" parTransId="{90E4CDB8-EB05-7A43-AFAA-3653DB4DBA26}" sibTransId="{C05859E2-67B5-DD4D-8963-C65266A30401}"/>
    <dgm:cxn modelId="{F25E62C8-42C4-DE43-9DF8-13E75565F908}" srcId="{13D08ABD-1996-1044-8296-21FC47F1757B}" destId="{93D66C7D-34EF-0646-9B69-C9B5E79B5AAD}" srcOrd="1" destOrd="0" parTransId="{9D97BE0F-A861-5A44-8A1E-AB6BAE68C8FF}" sibTransId="{DD09AAB0-7343-0045-B893-7AE0B2FDD742}"/>
    <dgm:cxn modelId="{2D8742CF-B044-4847-8428-25A559514B72}" type="presOf" srcId="{93D66C7D-34EF-0646-9B69-C9B5E79B5AAD}" destId="{2772ED46-7BA4-BA48-A512-514AB9D84ADC}" srcOrd="1" destOrd="0" presId="urn:microsoft.com/office/officeart/2005/8/layout/venn1"/>
    <dgm:cxn modelId="{2D9AC2D6-F8CF-9F4D-B9CD-A07626B4447D}" type="presOf" srcId="{13D08ABD-1996-1044-8296-21FC47F1757B}" destId="{A9578E6F-947E-DE42-8425-8B801BC9591B}" srcOrd="0" destOrd="0" presId="urn:microsoft.com/office/officeart/2005/8/layout/venn1"/>
    <dgm:cxn modelId="{66228C3E-BE82-F243-9740-CAACBE5594C3}" type="presParOf" srcId="{A9578E6F-947E-DE42-8425-8B801BC9591B}" destId="{D7E14722-4883-654F-9BAA-4371994CC31C}" srcOrd="0" destOrd="0" presId="urn:microsoft.com/office/officeart/2005/8/layout/venn1"/>
    <dgm:cxn modelId="{7BA54EBF-B87E-7241-8002-B1B8DA910E33}" type="presParOf" srcId="{A9578E6F-947E-DE42-8425-8B801BC9591B}" destId="{164EE0FD-213B-584C-973B-339B9DF224B0}" srcOrd="1" destOrd="0" presId="urn:microsoft.com/office/officeart/2005/8/layout/venn1"/>
    <dgm:cxn modelId="{66567120-2079-9642-BA69-ACED9579F7D3}" type="presParOf" srcId="{A9578E6F-947E-DE42-8425-8B801BC9591B}" destId="{56852151-BC9A-7846-9C73-28A5F47AAF1D}" srcOrd="2" destOrd="0" presId="urn:microsoft.com/office/officeart/2005/8/layout/venn1"/>
    <dgm:cxn modelId="{4EE91B27-414A-5A4C-BEC3-73F5BFEC36F5}" type="presParOf" srcId="{A9578E6F-947E-DE42-8425-8B801BC9591B}" destId="{2772ED46-7BA4-BA48-A512-514AB9D84AD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D08ABD-1996-1044-8296-21FC47F1757B}" type="doc">
      <dgm:prSet loTypeId="urn:microsoft.com/office/officeart/2005/8/layout/venn1" loCatId="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3D66C7D-34EF-0646-9B69-C9B5E79B5AAD}">
      <dgm:prSet phldrT="[Text]" custT="1"/>
      <dgm:spPr>
        <a:solidFill>
          <a:schemeClr val="accent1">
            <a:shade val="80000"/>
            <a:hueOff val="15"/>
            <a:satOff val="3042"/>
            <a:lumOff val="5084"/>
            <a:alpha val="90000"/>
          </a:schemeClr>
        </a:solidFill>
      </dgm:spPr>
      <dgm:t>
        <a:bodyPr/>
        <a:lstStyle/>
        <a:p>
          <a:endParaRPr lang="en-US" sz="2400" dirty="0">
            <a:solidFill>
              <a:schemeClr val="bg1"/>
            </a:solidFill>
          </a:endParaRPr>
        </a:p>
      </dgm:t>
    </dgm:pt>
    <dgm:pt modelId="{9D97BE0F-A861-5A44-8A1E-AB6BAE68C8FF}" type="parTrans" cxnId="{F25E62C8-42C4-DE43-9DF8-13E75565F908}">
      <dgm:prSet/>
      <dgm:spPr/>
      <dgm:t>
        <a:bodyPr/>
        <a:lstStyle/>
        <a:p>
          <a:endParaRPr lang="en-US"/>
        </a:p>
      </dgm:t>
    </dgm:pt>
    <dgm:pt modelId="{DD09AAB0-7343-0045-B893-7AE0B2FDD742}" type="sibTrans" cxnId="{F25E62C8-42C4-DE43-9DF8-13E75565F908}">
      <dgm:prSet/>
      <dgm:spPr/>
      <dgm:t>
        <a:bodyPr/>
        <a:lstStyle/>
        <a:p>
          <a:endParaRPr lang="en-US"/>
        </a:p>
      </dgm:t>
    </dgm:pt>
    <dgm:pt modelId="{ABE9EAAF-1019-E347-90EE-3578D6273487}">
      <dgm:prSet phldrT="[Text]" custT="1"/>
      <dgm:spPr>
        <a:solidFill>
          <a:schemeClr val="accent1">
            <a:shade val="80000"/>
            <a:hueOff val="0"/>
            <a:satOff val="0"/>
            <a:lumOff val="0"/>
            <a:alpha val="90000"/>
          </a:schemeClr>
        </a:solidFill>
      </dgm:spPr>
      <dgm:t>
        <a:bodyPr/>
        <a:lstStyle/>
        <a:p>
          <a:endParaRPr lang="en-US" sz="24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E4CDB8-EB05-7A43-AFAA-3653DB4DBA26}" type="parTrans" cxnId="{632116C6-3232-9E4E-98F3-C3EFB3085A0E}">
      <dgm:prSet/>
      <dgm:spPr/>
      <dgm:t>
        <a:bodyPr/>
        <a:lstStyle/>
        <a:p>
          <a:endParaRPr lang="en-US"/>
        </a:p>
      </dgm:t>
    </dgm:pt>
    <dgm:pt modelId="{C05859E2-67B5-DD4D-8963-C65266A30401}" type="sibTrans" cxnId="{632116C6-3232-9E4E-98F3-C3EFB3085A0E}">
      <dgm:prSet/>
      <dgm:spPr/>
      <dgm:t>
        <a:bodyPr/>
        <a:lstStyle/>
        <a:p>
          <a:endParaRPr lang="en-US"/>
        </a:p>
      </dgm:t>
    </dgm:pt>
    <dgm:pt modelId="{A9578E6F-947E-DE42-8425-8B801BC9591B}" type="pres">
      <dgm:prSet presAssocID="{13D08ABD-1996-1044-8296-21FC47F1757B}" presName="compositeShape" presStyleCnt="0">
        <dgm:presLayoutVars>
          <dgm:chMax val="7"/>
          <dgm:dir/>
          <dgm:resizeHandles val="exact"/>
        </dgm:presLayoutVars>
      </dgm:prSet>
      <dgm:spPr/>
    </dgm:pt>
    <dgm:pt modelId="{D7E14722-4883-654F-9BAA-4371994CC31C}" type="pres">
      <dgm:prSet presAssocID="{ABE9EAAF-1019-E347-90EE-3578D6273487}" presName="circ1" presStyleLbl="vennNode1" presStyleIdx="0" presStyleCnt="2" custScaleX="82974" custScaleY="81900" custLinFactNeighborX="-4743" custLinFactNeighborY="1423"/>
      <dgm:spPr/>
    </dgm:pt>
    <dgm:pt modelId="{164EE0FD-213B-584C-973B-339B9DF224B0}" type="pres">
      <dgm:prSet presAssocID="{ABE9EAAF-1019-E347-90EE-3578D627348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6852151-BC9A-7846-9C73-28A5F47AAF1D}" type="pres">
      <dgm:prSet presAssocID="{93D66C7D-34EF-0646-9B69-C9B5E79B5AAD}" presName="circ2" presStyleLbl="vennNode1" presStyleIdx="1" presStyleCnt="2" custScaleX="81160" custScaleY="81895" custLinFactNeighborX="9246" custLinFactNeighborY="1422"/>
      <dgm:spPr/>
    </dgm:pt>
    <dgm:pt modelId="{2772ED46-7BA4-BA48-A512-514AB9D84ADC}" type="pres">
      <dgm:prSet presAssocID="{93D66C7D-34EF-0646-9B69-C9B5E79B5AA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8139721-918A-914C-B0CC-351F7F906C3E}" type="presOf" srcId="{ABE9EAAF-1019-E347-90EE-3578D6273487}" destId="{D7E14722-4883-654F-9BAA-4371994CC31C}" srcOrd="0" destOrd="0" presId="urn:microsoft.com/office/officeart/2005/8/layout/venn1"/>
    <dgm:cxn modelId="{7324A42C-0D97-784C-B251-A889B6C7E245}" type="presOf" srcId="{ABE9EAAF-1019-E347-90EE-3578D6273487}" destId="{164EE0FD-213B-584C-973B-339B9DF224B0}" srcOrd="1" destOrd="0" presId="urn:microsoft.com/office/officeart/2005/8/layout/venn1"/>
    <dgm:cxn modelId="{3BEF0C68-F24D-D642-96BC-EF2C10C86965}" type="presOf" srcId="{93D66C7D-34EF-0646-9B69-C9B5E79B5AAD}" destId="{56852151-BC9A-7846-9C73-28A5F47AAF1D}" srcOrd="0" destOrd="0" presId="urn:microsoft.com/office/officeart/2005/8/layout/venn1"/>
    <dgm:cxn modelId="{632116C6-3232-9E4E-98F3-C3EFB3085A0E}" srcId="{13D08ABD-1996-1044-8296-21FC47F1757B}" destId="{ABE9EAAF-1019-E347-90EE-3578D6273487}" srcOrd="0" destOrd="0" parTransId="{90E4CDB8-EB05-7A43-AFAA-3653DB4DBA26}" sibTransId="{C05859E2-67B5-DD4D-8963-C65266A30401}"/>
    <dgm:cxn modelId="{F25E62C8-42C4-DE43-9DF8-13E75565F908}" srcId="{13D08ABD-1996-1044-8296-21FC47F1757B}" destId="{93D66C7D-34EF-0646-9B69-C9B5E79B5AAD}" srcOrd="1" destOrd="0" parTransId="{9D97BE0F-A861-5A44-8A1E-AB6BAE68C8FF}" sibTransId="{DD09AAB0-7343-0045-B893-7AE0B2FDD742}"/>
    <dgm:cxn modelId="{2D8742CF-B044-4847-8428-25A559514B72}" type="presOf" srcId="{93D66C7D-34EF-0646-9B69-C9B5E79B5AAD}" destId="{2772ED46-7BA4-BA48-A512-514AB9D84ADC}" srcOrd="1" destOrd="0" presId="urn:microsoft.com/office/officeart/2005/8/layout/venn1"/>
    <dgm:cxn modelId="{2D9AC2D6-F8CF-9F4D-B9CD-A07626B4447D}" type="presOf" srcId="{13D08ABD-1996-1044-8296-21FC47F1757B}" destId="{A9578E6F-947E-DE42-8425-8B801BC9591B}" srcOrd="0" destOrd="0" presId="urn:microsoft.com/office/officeart/2005/8/layout/venn1"/>
    <dgm:cxn modelId="{66228C3E-BE82-F243-9740-CAACBE5594C3}" type="presParOf" srcId="{A9578E6F-947E-DE42-8425-8B801BC9591B}" destId="{D7E14722-4883-654F-9BAA-4371994CC31C}" srcOrd="0" destOrd="0" presId="urn:microsoft.com/office/officeart/2005/8/layout/venn1"/>
    <dgm:cxn modelId="{7BA54EBF-B87E-7241-8002-B1B8DA910E33}" type="presParOf" srcId="{A9578E6F-947E-DE42-8425-8B801BC9591B}" destId="{164EE0FD-213B-584C-973B-339B9DF224B0}" srcOrd="1" destOrd="0" presId="urn:microsoft.com/office/officeart/2005/8/layout/venn1"/>
    <dgm:cxn modelId="{66567120-2079-9642-BA69-ACED9579F7D3}" type="presParOf" srcId="{A9578E6F-947E-DE42-8425-8B801BC9591B}" destId="{56852151-BC9A-7846-9C73-28A5F47AAF1D}" srcOrd="2" destOrd="0" presId="urn:microsoft.com/office/officeart/2005/8/layout/venn1"/>
    <dgm:cxn modelId="{4EE91B27-414A-5A4C-BEC3-73F5BFEC36F5}" type="presParOf" srcId="{A9578E6F-947E-DE42-8425-8B801BC9591B}" destId="{2772ED46-7BA4-BA48-A512-514AB9D84AD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D08ABD-1996-1044-8296-21FC47F1757B}" type="doc">
      <dgm:prSet loTypeId="urn:microsoft.com/office/officeart/2005/8/layout/venn2" loCatId="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0153E2B8-C5DA-5B42-8754-E6457FFC8FFF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23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 Population</a:t>
          </a:r>
        </a:p>
        <a:p>
          <a:r>
            <a: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(IPOP)</a:t>
          </a:r>
        </a:p>
      </dgm:t>
    </dgm:pt>
    <dgm:pt modelId="{DEF966A1-ECEB-1A4B-A676-8A6AA245B271}" type="parTrans" cxnId="{5B64FECA-3A28-1A49-A7CB-2A2F1D64F1C7}">
      <dgm:prSet/>
      <dgm:spPr/>
      <dgm:t>
        <a:bodyPr/>
        <a:lstStyle/>
        <a:p>
          <a:endParaRPr lang="en-US"/>
        </a:p>
      </dgm:t>
    </dgm:pt>
    <dgm:pt modelId="{E168EEA3-7BD6-B844-BDAB-8B954A9AE8F1}" type="sibTrans" cxnId="{5B64FECA-3A28-1A49-A7CB-2A2F1D64F1C7}">
      <dgm:prSet/>
      <dgm:spPr/>
      <dgm:t>
        <a:bodyPr/>
        <a:lstStyle/>
        <a:p>
          <a:endParaRPr lang="en-US"/>
        </a:p>
      </dgm:t>
    </dgm:pt>
    <dgm:pt modelId="{DF423B49-69F3-6547-9298-8827040B5A0B}" type="pres">
      <dgm:prSet presAssocID="{13D08ABD-1996-1044-8296-21FC47F1757B}" presName="Name0" presStyleCnt="0">
        <dgm:presLayoutVars>
          <dgm:chMax val="7"/>
          <dgm:resizeHandles val="exact"/>
        </dgm:presLayoutVars>
      </dgm:prSet>
      <dgm:spPr/>
    </dgm:pt>
    <dgm:pt modelId="{03CE96D9-AE8B-A847-BDAC-6A431C0F3ECD}" type="pres">
      <dgm:prSet presAssocID="{13D08ABD-1996-1044-8296-21FC47F1757B}" presName="comp1" presStyleCnt="0"/>
      <dgm:spPr/>
    </dgm:pt>
    <dgm:pt modelId="{3995A6C6-0A5D-D940-AE10-86991A7ABBC8}" type="pres">
      <dgm:prSet presAssocID="{13D08ABD-1996-1044-8296-21FC47F1757B}" presName="circle1" presStyleLbl="node1" presStyleIdx="0" presStyleCnt="1" custScaleX="126711"/>
      <dgm:spPr/>
    </dgm:pt>
    <dgm:pt modelId="{A4184CBC-D2BA-8046-9DD2-5C34375E0525}" type="pres">
      <dgm:prSet presAssocID="{13D08ABD-1996-1044-8296-21FC47F1757B}" presName="c1text" presStyleLbl="node1" presStyleIdx="0" presStyleCnt="1">
        <dgm:presLayoutVars>
          <dgm:bulletEnabled val="1"/>
        </dgm:presLayoutVars>
      </dgm:prSet>
      <dgm:spPr/>
    </dgm:pt>
  </dgm:ptLst>
  <dgm:cxnLst>
    <dgm:cxn modelId="{FAA51598-2656-2543-B818-7C2881617ACF}" type="presOf" srcId="{0153E2B8-C5DA-5B42-8754-E6457FFC8FFF}" destId="{3995A6C6-0A5D-D940-AE10-86991A7ABBC8}" srcOrd="0" destOrd="0" presId="urn:microsoft.com/office/officeart/2005/8/layout/venn2"/>
    <dgm:cxn modelId="{D1E984BC-E3AD-5746-824B-097DD63082A9}" type="presOf" srcId="{0153E2B8-C5DA-5B42-8754-E6457FFC8FFF}" destId="{A4184CBC-D2BA-8046-9DD2-5C34375E0525}" srcOrd="1" destOrd="0" presId="urn:microsoft.com/office/officeart/2005/8/layout/venn2"/>
    <dgm:cxn modelId="{5B64FECA-3A28-1A49-A7CB-2A2F1D64F1C7}" srcId="{13D08ABD-1996-1044-8296-21FC47F1757B}" destId="{0153E2B8-C5DA-5B42-8754-E6457FFC8FFF}" srcOrd="0" destOrd="0" parTransId="{DEF966A1-ECEB-1A4B-A676-8A6AA245B271}" sibTransId="{E168EEA3-7BD6-B844-BDAB-8B954A9AE8F1}"/>
    <dgm:cxn modelId="{C8F2B6E4-426C-C44E-BA12-936830BB77F3}" type="presOf" srcId="{13D08ABD-1996-1044-8296-21FC47F1757B}" destId="{DF423B49-69F3-6547-9298-8827040B5A0B}" srcOrd="0" destOrd="0" presId="urn:microsoft.com/office/officeart/2005/8/layout/venn2"/>
    <dgm:cxn modelId="{C62AA797-F8BD-4948-B99C-473599C2C379}" type="presParOf" srcId="{DF423B49-69F3-6547-9298-8827040B5A0B}" destId="{03CE96D9-AE8B-A847-BDAC-6A431C0F3ECD}" srcOrd="0" destOrd="0" presId="urn:microsoft.com/office/officeart/2005/8/layout/venn2"/>
    <dgm:cxn modelId="{28E213AC-595B-E144-8D89-9A2648719B24}" type="presParOf" srcId="{03CE96D9-AE8B-A847-BDAC-6A431C0F3ECD}" destId="{3995A6C6-0A5D-D940-AE10-86991A7ABBC8}" srcOrd="0" destOrd="0" presId="urn:microsoft.com/office/officeart/2005/8/layout/venn2"/>
    <dgm:cxn modelId="{264FBC56-3CE1-3D4E-AF17-34B66FCED4F0}" type="presParOf" srcId="{03CE96D9-AE8B-A847-BDAC-6A431C0F3ECD}" destId="{A4184CBC-D2BA-8046-9DD2-5C34375E052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D08ABD-1996-1044-8296-21FC47F1757B}" type="doc">
      <dgm:prSet loTypeId="urn:microsoft.com/office/officeart/2005/8/layout/venn2" loCatId="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0153E2B8-C5DA-5B42-8754-E6457FFC8FFF}">
      <dgm:prSet phldrT="[Text]" custT="1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23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EF966A1-ECEB-1A4B-A676-8A6AA245B271}" type="parTrans" cxnId="{5B64FECA-3A28-1A49-A7CB-2A2F1D64F1C7}">
      <dgm:prSet/>
      <dgm:spPr/>
      <dgm:t>
        <a:bodyPr/>
        <a:lstStyle/>
        <a:p>
          <a:endParaRPr lang="en-US"/>
        </a:p>
      </dgm:t>
    </dgm:pt>
    <dgm:pt modelId="{E168EEA3-7BD6-B844-BDAB-8B954A9AE8F1}" type="sibTrans" cxnId="{5B64FECA-3A28-1A49-A7CB-2A2F1D64F1C7}">
      <dgm:prSet/>
      <dgm:spPr/>
      <dgm:t>
        <a:bodyPr/>
        <a:lstStyle/>
        <a:p>
          <a:endParaRPr lang="en-US"/>
        </a:p>
      </dgm:t>
    </dgm:pt>
    <dgm:pt modelId="{DF423B49-69F3-6547-9298-8827040B5A0B}" type="pres">
      <dgm:prSet presAssocID="{13D08ABD-1996-1044-8296-21FC47F1757B}" presName="Name0" presStyleCnt="0">
        <dgm:presLayoutVars>
          <dgm:chMax val="7"/>
          <dgm:resizeHandles val="exact"/>
        </dgm:presLayoutVars>
      </dgm:prSet>
      <dgm:spPr/>
    </dgm:pt>
    <dgm:pt modelId="{03CE96D9-AE8B-A847-BDAC-6A431C0F3ECD}" type="pres">
      <dgm:prSet presAssocID="{13D08ABD-1996-1044-8296-21FC47F1757B}" presName="comp1" presStyleCnt="0"/>
      <dgm:spPr/>
    </dgm:pt>
    <dgm:pt modelId="{3995A6C6-0A5D-D940-AE10-86991A7ABBC8}" type="pres">
      <dgm:prSet presAssocID="{13D08ABD-1996-1044-8296-21FC47F1757B}" presName="circle1" presStyleLbl="node1" presStyleIdx="0" presStyleCnt="1" custScaleX="126082" custScaleY="96257"/>
      <dgm:spPr/>
    </dgm:pt>
    <dgm:pt modelId="{A4184CBC-D2BA-8046-9DD2-5C34375E0525}" type="pres">
      <dgm:prSet presAssocID="{13D08ABD-1996-1044-8296-21FC47F1757B}" presName="c1text" presStyleLbl="node1" presStyleIdx="0" presStyleCnt="1">
        <dgm:presLayoutVars>
          <dgm:bulletEnabled val="1"/>
        </dgm:presLayoutVars>
      </dgm:prSet>
      <dgm:spPr/>
    </dgm:pt>
  </dgm:ptLst>
  <dgm:cxnLst>
    <dgm:cxn modelId="{FAA51598-2656-2543-B818-7C2881617ACF}" type="presOf" srcId="{0153E2B8-C5DA-5B42-8754-E6457FFC8FFF}" destId="{3995A6C6-0A5D-D940-AE10-86991A7ABBC8}" srcOrd="0" destOrd="0" presId="urn:microsoft.com/office/officeart/2005/8/layout/venn2"/>
    <dgm:cxn modelId="{D1E984BC-E3AD-5746-824B-097DD63082A9}" type="presOf" srcId="{0153E2B8-C5DA-5B42-8754-E6457FFC8FFF}" destId="{A4184CBC-D2BA-8046-9DD2-5C34375E0525}" srcOrd="1" destOrd="0" presId="urn:microsoft.com/office/officeart/2005/8/layout/venn2"/>
    <dgm:cxn modelId="{5B64FECA-3A28-1A49-A7CB-2A2F1D64F1C7}" srcId="{13D08ABD-1996-1044-8296-21FC47F1757B}" destId="{0153E2B8-C5DA-5B42-8754-E6457FFC8FFF}" srcOrd="0" destOrd="0" parTransId="{DEF966A1-ECEB-1A4B-A676-8A6AA245B271}" sibTransId="{E168EEA3-7BD6-B844-BDAB-8B954A9AE8F1}"/>
    <dgm:cxn modelId="{C8F2B6E4-426C-C44E-BA12-936830BB77F3}" type="presOf" srcId="{13D08ABD-1996-1044-8296-21FC47F1757B}" destId="{DF423B49-69F3-6547-9298-8827040B5A0B}" srcOrd="0" destOrd="0" presId="urn:microsoft.com/office/officeart/2005/8/layout/venn2"/>
    <dgm:cxn modelId="{C62AA797-F8BD-4948-B99C-473599C2C379}" type="presParOf" srcId="{DF423B49-69F3-6547-9298-8827040B5A0B}" destId="{03CE96D9-AE8B-A847-BDAC-6A431C0F3ECD}" srcOrd="0" destOrd="0" presId="urn:microsoft.com/office/officeart/2005/8/layout/venn2"/>
    <dgm:cxn modelId="{28E213AC-595B-E144-8D89-9A2648719B24}" type="presParOf" srcId="{03CE96D9-AE8B-A847-BDAC-6A431C0F3ECD}" destId="{3995A6C6-0A5D-D940-AE10-86991A7ABBC8}" srcOrd="0" destOrd="0" presId="urn:microsoft.com/office/officeart/2005/8/layout/venn2"/>
    <dgm:cxn modelId="{264FBC56-3CE1-3D4E-AF17-34B66FCED4F0}" type="presParOf" srcId="{03CE96D9-AE8B-A847-BDAC-6A431C0F3ECD}" destId="{A4184CBC-D2BA-8046-9DD2-5C34375E052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5A6C6-0A5D-D940-AE10-86991A7ABBC8}">
      <dsp:nvSpPr>
        <dsp:cNvPr id="0" name=""/>
        <dsp:cNvSpPr/>
      </dsp:nvSpPr>
      <dsp:spPr>
        <a:xfrm>
          <a:off x="2226878" y="198539"/>
          <a:ext cx="7641869" cy="6419225"/>
        </a:xfrm>
        <a:prstGeom prst="ellipse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87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 Population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[IPOP]</a:t>
          </a:r>
        </a:p>
      </dsp:txBody>
      <dsp:txXfrm>
        <a:off x="4712396" y="519500"/>
        <a:ext cx="2670833" cy="962883"/>
      </dsp:txXfrm>
    </dsp:sp>
    <dsp:sp modelId="{342E8E2D-637F-BE4C-B286-444A1A2C96FD}">
      <dsp:nvSpPr>
        <dsp:cNvPr id="0" name=""/>
        <dsp:cNvSpPr/>
      </dsp:nvSpPr>
      <dsp:spPr>
        <a:xfrm>
          <a:off x="3635709" y="2407072"/>
          <a:ext cx="4776202" cy="4170761"/>
        </a:xfrm>
        <a:prstGeom prst="ellipse">
          <a:avLst/>
        </a:prstGeom>
        <a:gradFill flip="none" rotWithShape="1">
          <a:gsLst>
            <a:gs pos="10000">
              <a:schemeClr val="accent1">
                <a:lumMod val="40000"/>
                <a:lumOff val="60000"/>
              </a:schemeClr>
            </a:gs>
            <a:gs pos="90000">
              <a:schemeClr val="accent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4910955" y="2667744"/>
        <a:ext cx="2225710" cy="782017"/>
      </dsp:txXfrm>
    </dsp:sp>
    <dsp:sp modelId="{A3F77073-B765-7E43-A507-0DDCFF11C349}">
      <dsp:nvSpPr>
        <dsp:cNvPr id="0" name=""/>
        <dsp:cNvSpPr/>
      </dsp:nvSpPr>
      <dsp:spPr>
        <a:xfrm>
          <a:off x="4603467" y="4092940"/>
          <a:ext cx="2883891" cy="2501352"/>
        </a:xfrm>
        <a:prstGeom prst="ellipse">
          <a:avLst/>
        </a:prstGeom>
        <a:gradFill flip="none" rotWithShape="1">
          <a:gsLst>
            <a:gs pos="9000">
              <a:schemeClr val="accent1">
                <a:lumMod val="93000"/>
                <a:lumOff val="7000"/>
              </a:schemeClr>
            </a:gs>
            <a:gs pos="61000">
              <a:schemeClr val="accent1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</dsp:txBody>
      <dsp:txXfrm>
        <a:off x="5025803" y="4718278"/>
        <a:ext cx="2039219" cy="1250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5A6C6-0A5D-D940-AE10-86991A7ABBC8}">
      <dsp:nvSpPr>
        <dsp:cNvPr id="0" name=""/>
        <dsp:cNvSpPr/>
      </dsp:nvSpPr>
      <dsp:spPr>
        <a:xfrm>
          <a:off x="1696481" y="373658"/>
          <a:ext cx="8678661" cy="584527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 Population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(IPOP)</a:t>
          </a:r>
        </a:p>
      </dsp:txBody>
      <dsp:txXfrm>
        <a:off x="4408562" y="665922"/>
        <a:ext cx="3254498" cy="584527"/>
      </dsp:txXfrm>
    </dsp:sp>
    <dsp:sp modelId="{342E8E2D-637F-BE4C-B286-444A1A2C96FD}">
      <dsp:nvSpPr>
        <dsp:cNvPr id="0" name=""/>
        <dsp:cNvSpPr/>
      </dsp:nvSpPr>
      <dsp:spPr>
        <a:xfrm>
          <a:off x="2319698" y="1802014"/>
          <a:ext cx="3502942" cy="3425296"/>
        </a:xfrm>
        <a:prstGeom prst="ellipse">
          <a:avLst/>
        </a:prstGeom>
        <a:gradFill flip="none" rotWithShape="1">
          <a:gsLst>
            <a:gs pos="0">
              <a:schemeClr val="accent4">
                <a:lumMod val="67000"/>
              </a:schemeClr>
            </a:gs>
            <a:gs pos="86995">
              <a:srgbClr val="EF862A"/>
            </a:gs>
            <a:gs pos="85000">
              <a:schemeClr val="accent2"/>
            </a:gs>
            <a:gs pos="100000">
              <a:srgbClr val="FFC000"/>
            </a:gs>
          </a:gsLst>
          <a:lin ang="162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</dsp:txBody>
      <dsp:txXfrm>
        <a:off x="3315847" y="1998969"/>
        <a:ext cx="1510644" cy="393909"/>
      </dsp:txXfrm>
    </dsp:sp>
    <dsp:sp modelId="{A3F77073-B765-7E43-A507-0DDCFF11C349}">
      <dsp:nvSpPr>
        <dsp:cNvPr id="0" name=""/>
        <dsp:cNvSpPr/>
      </dsp:nvSpPr>
      <dsp:spPr>
        <a:xfrm>
          <a:off x="6359780" y="1598222"/>
          <a:ext cx="3524168" cy="3540826"/>
        </a:xfrm>
        <a:prstGeom prst="ellipse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85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Numerator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(NUMER)</a:t>
          </a:r>
        </a:p>
      </dsp:txBody>
      <dsp:txXfrm>
        <a:off x="7209986" y="1842539"/>
        <a:ext cx="1823757" cy="488634"/>
      </dsp:txXfrm>
    </dsp:sp>
    <dsp:sp modelId="{7937404E-B7EF-5C46-BF5D-537AEDE4E9A7}">
      <dsp:nvSpPr>
        <dsp:cNvPr id="0" name=""/>
        <dsp:cNvSpPr/>
      </dsp:nvSpPr>
      <dsp:spPr>
        <a:xfrm>
          <a:off x="7054878" y="3316695"/>
          <a:ext cx="2053233" cy="1815377"/>
        </a:xfrm>
        <a:prstGeom prst="ellipse">
          <a:avLst/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</dsp:txBody>
      <dsp:txXfrm>
        <a:off x="7527121" y="3480079"/>
        <a:ext cx="1108746" cy="326767"/>
      </dsp:txXfrm>
    </dsp:sp>
    <dsp:sp modelId="{00940B27-A1B1-4A45-AA53-6F92D9490A6F}">
      <dsp:nvSpPr>
        <dsp:cNvPr id="0" name=""/>
        <dsp:cNvSpPr/>
      </dsp:nvSpPr>
      <dsp:spPr>
        <a:xfrm>
          <a:off x="2924570" y="3485880"/>
          <a:ext cx="1921501" cy="1707340"/>
        </a:xfrm>
        <a:prstGeom prst="ellipse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13000">
              <a:schemeClr val="accent4">
                <a:lumMod val="0"/>
                <a:lumOff val="100000"/>
              </a:schemeClr>
            </a:gs>
            <a:gs pos="57000">
              <a:schemeClr val="accent2"/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</dsp:txBody>
      <dsp:txXfrm>
        <a:off x="3205968" y="3912715"/>
        <a:ext cx="1358707" cy="853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14722-4883-654F-9BAA-4371994CC31C}">
      <dsp:nvSpPr>
        <dsp:cNvPr id="0" name=""/>
        <dsp:cNvSpPr/>
      </dsp:nvSpPr>
      <dsp:spPr>
        <a:xfrm>
          <a:off x="264672" y="106589"/>
          <a:ext cx="6528583" cy="6528583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76321" y="876450"/>
        <a:ext cx="3764228" cy="4988862"/>
      </dsp:txXfrm>
    </dsp:sp>
    <dsp:sp modelId="{56852151-BC9A-7846-9C73-28A5F47AAF1D}">
      <dsp:nvSpPr>
        <dsp:cNvPr id="0" name=""/>
        <dsp:cNvSpPr/>
      </dsp:nvSpPr>
      <dsp:spPr>
        <a:xfrm>
          <a:off x="4969957" y="106589"/>
          <a:ext cx="6528583" cy="6528583"/>
        </a:xfrm>
        <a:prstGeom prst="ellipse">
          <a:avLst/>
        </a:prstGeom>
        <a:solidFill>
          <a:schemeClr val="accent1">
            <a:alpha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1"/>
            </a:solidFill>
          </a:endParaRPr>
        </a:p>
      </dsp:txBody>
      <dsp:txXfrm>
        <a:off x="6822663" y="876450"/>
        <a:ext cx="3764228" cy="4988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14722-4883-654F-9BAA-4371994CC31C}">
      <dsp:nvSpPr>
        <dsp:cNvPr id="0" name=""/>
        <dsp:cNvSpPr/>
      </dsp:nvSpPr>
      <dsp:spPr>
        <a:xfrm>
          <a:off x="540407" y="790328"/>
          <a:ext cx="5417026" cy="534690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96838" y="1420843"/>
        <a:ext cx="3123330" cy="4085878"/>
      </dsp:txXfrm>
    </dsp:sp>
    <dsp:sp modelId="{56852151-BC9A-7846-9C73-28A5F47AAF1D}">
      <dsp:nvSpPr>
        <dsp:cNvPr id="0" name=""/>
        <dsp:cNvSpPr/>
      </dsp:nvSpPr>
      <dsp:spPr>
        <a:xfrm>
          <a:off x="6218189" y="790426"/>
          <a:ext cx="5298598" cy="5346583"/>
        </a:xfrm>
        <a:prstGeom prst="ellipse">
          <a:avLst/>
        </a:prstGeom>
        <a:solidFill>
          <a:schemeClr val="accent1">
            <a:shade val="80000"/>
            <a:hueOff val="15"/>
            <a:satOff val="3042"/>
            <a:lumOff val="5084"/>
            <a:alpha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1"/>
            </a:solidFill>
          </a:endParaRPr>
        </a:p>
      </dsp:txBody>
      <dsp:txXfrm>
        <a:off x="7721846" y="1420903"/>
        <a:ext cx="3055047" cy="4085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5A6C6-0A5D-D940-AE10-86991A7ABBC8}">
      <dsp:nvSpPr>
        <dsp:cNvPr id="0" name=""/>
        <dsp:cNvSpPr/>
      </dsp:nvSpPr>
      <dsp:spPr>
        <a:xfrm>
          <a:off x="630976" y="0"/>
          <a:ext cx="6866047" cy="5418667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23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 Population</a:t>
          </a:r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(IPOP)</a:t>
          </a:r>
        </a:p>
      </dsp:txBody>
      <dsp:txXfrm>
        <a:off x="1636485" y="1354666"/>
        <a:ext cx="4855028" cy="27093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5A6C6-0A5D-D940-AE10-86991A7ABBC8}">
      <dsp:nvSpPr>
        <dsp:cNvPr id="0" name=""/>
        <dsp:cNvSpPr/>
      </dsp:nvSpPr>
      <dsp:spPr>
        <a:xfrm>
          <a:off x="1716500" y="128347"/>
          <a:ext cx="8646703" cy="6601305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23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82781" y="1778673"/>
        <a:ext cx="6114142" cy="3300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CCE6-3197-FA45-956B-34B1A4A2E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E3CA1-13B3-DE4F-A7FE-A9F6A482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A11C-3826-3047-BE73-6F91BEA4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B33E-2061-3C4B-9376-903A9D04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DCD4-7B95-7E42-A3CD-F5E50396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835A-D627-594C-8B58-4B0EB4FC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C968E-BFDC-CF4B-84A2-4764C2042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48BB-278E-F245-97F8-1B18178F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52AA-255A-4C43-B9C9-25E7347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CD80-6DDC-ED4D-B2D8-F0D62AF1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A0DAC-3EDC-0849-8701-F65138CAE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9148B-45AE-6542-9DCD-FAACB8AF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E702-7022-4E44-BFCD-8B1738A6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2AEB-0810-0847-AC74-1FCC1F65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5B0F-52A7-BB47-BC0F-C5206A78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D6F2-9B5C-0F4D-A36E-19154A04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0D6F-2673-194D-9AE2-C2FCA364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C50D-4489-3249-9FC1-BF78E46C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AFCF-4F9E-9C48-A571-DCCDAEFE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CDD2-3D17-F941-8995-B46F2D00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9411-2CAA-794C-AF9B-A9D97BB0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938A-8928-AF47-8F81-97C97239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F4EA-3051-F04E-9A3D-742FB64F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CC2C-354B-0E40-B666-24772BB1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F8D5-C38B-F340-92F2-9733F723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5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83E-73EA-E345-8303-EA16735E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51A0-4F99-7641-9AAA-201539A73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B75-E581-B04E-9DC4-C936F7DA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D06F5-1559-0F43-B427-6279FA24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90FAC-50BD-1F4A-AC1F-D24B97E9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3792-B9BB-0F4A-8D4A-F9EEDAB2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BB4F-E81C-8A4F-AADA-054DEAB1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797A-C5BC-D049-A3A5-E909543A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8A64-51B4-D345-BB1B-6877358E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6077E-7230-E84A-BF61-0D04B3A19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2E891-C7CB-A248-B4A2-71DA725A0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7DD01-6EAD-DC42-BF9A-344465C6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4C5D8-4F70-DD4A-AAAD-5F6441B5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36C60-B597-6F4C-BA2C-BCE70004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1EAA-DC8B-224D-BD36-3F858582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653FF-CF0D-7D44-A5EB-D710B272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4160F-5910-C44D-A3FF-7DC54933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267EA-AAC1-1042-B29E-DC5CC3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4A908-6E80-B142-A402-7CE3C96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722B1-CA71-994A-9F54-BAE699E6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466D-9A78-1D4B-B886-4DB12E14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8391-14C4-604C-A0D1-201DDB3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8A8D-2DAF-EA44-84FF-1C1EBF35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001F1-BCB3-ED44-9B1D-732FF4753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E1E76-C629-9743-9A5F-0F6A0CFA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CEB6-9DAE-844F-BCD5-9980F399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661EB-86A7-EC4F-AC68-62BFDC29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B182-660E-5C41-AD7A-1BE0AC8B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61045-54C8-C847-97D5-2F225EF7E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BC20-F39E-B24D-939C-E5A2C1F8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79D87-A24A-B648-9D86-62DDA707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2C092-C80F-6D4C-950C-DDD60E8A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F9EDE-8C27-5940-9135-D3C169D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BD4FB-DFBF-B94F-BD0F-EBED64B5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5D28-A7E8-B34F-91A9-C23CD651B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8CB-3036-B747-8EBE-0C1691C39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96747-C2B9-D148-9443-40D4B2ACF89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967C-9391-6A4F-9B2E-63C28040E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909F-830F-BA45-B5D4-066E90E1D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594B-DBB4-8149-96D9-36327F572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2A4A9D-B05C-C044-8DFC-4D98EC535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290482"/>
              </p:ext>
            </p:extLst>
          </p:nvPr>
        </p:nvGraphicFramePr>
        <p:xfrm>
          <a:off x="144379" y="0"/>
          <a:ext cx="1204762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AD821E-7EC2-8849-AF84-D4B3799F1FEA}"/>
              </a:ext>
            </a:extLst>
          </p:cNvPr>
          <p:cNvSpPr txBox="1"/>
          <p:nvPr/>
        </p:nvSpPr>
        <p:spPr>
          <a:xfrm>
            <a:off x="5191795" y="2417735"/>
            <a:ext cx="19527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bg1"/>
                </a:solidFill>
              </a:rPr>
              <a:t>Measure </a:t>
            </a:r>
          </a:p>
          <a:p>
            <a:pPr lvl="0" algn="ctr"/>
            <a:r>
              <a:rPr lang="en-US" sz="2800" b="1" dirty="0">
                <a:solidFill>
                  <a:schemeClr val="bg1"/>
                </a:solidFill>
              </a:rPr>
              <a:t>Population</a:t>
            </a:r>
          </a:p>
          <a:p>
            <a:pPr lvl="0" algn="ctr"/>
            <a:r>
              <a:rPr lang="en-US" sz="2800" b="1" dirty="0">
                <a:solidFill>
                  <a:schemeClr val="bg1"/>
                </a:solidFill>
              </a:rPr>
              <a:t>[MSRPOPL]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5F42E-F064-5746-8F4D-D6B664D8D95E}"/>
              </a:ext>
            </a:extLst>
          </p:cNvPr>
          <p:cNvSpPr txBox="1"/>
          <p:nvPr/>
        </p:nvSpPr>
        <p:spPr>
          <a:xfrm>
            <a:off x="5114305" y="4513681"/>
            <a:ext cx="22162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Measure Population Exclusions</a:t>
            </a:r>
          </a:p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[MSRPOPLEX]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2A4A9D-B05C-C044-8DFC-4D98EC535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805925"/>
              </p:ext>
            </p:extLst>
          </p:nvPr>
        </p:nvGraphicFramePr>
        <p:xfrm>
          <a:off x="144379" y="0"/>
          <a:ext cx="1204762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827F54-DE4F-7547-AE44-C78D2407883B}"/>
              </a:ext>
            </a:extLst>
          </p:cNvPr>
          <p:cNvSpPr txBox="1"/>
          <p:nvPr/>
        </p:nvSpPr>
        <p:spPr>
          <a:xfrm>
            <a:off x="3440624" y="2045777"/>
            <a:ext cx="15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Denominator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(DENOM)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1DE1F-CBFD-2D4D-805A-4BD5C226F553}"/>
              </a:ext>
            </a:extLst>
          </p:cNvPr>
          <p:cNvSpPr txBox="1"/>
          <p:nvPr/>
        </p:nvSpPr>
        <p:spPr>
          <a:xfrm>
            <a:off x="7454685" y="3766092"/>
            <a:ext cx="1549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noFill/>
                  <a:prstDash val="solid"/>
                </a:ln>
              </a:rPr>
              <a:t>Numerator</a:t>
            </a:r>
          </a:p>
          <a:p>
            <a:pPr algn="ctr"/>
            <a:r>
              <a:rPr lang="en-US" b="1" dirty="0">
                <a:ln w="3175">
                  <a:noFill/>
                  <a:prstDash val="solid"/>
                </a:ln>
              </a:rPr>
              <a:t>Exclusions</a:t>
            </a:r>
          </a:p>
          <a:p>
            <a:pPr algn="ctr"/>
            <a:r>
              <a:rPr lang="en-US" b="1" dirty="0">
                <a:ln w="3175">
                  <a:noFill/>
                  <a:prstDash val="solid"/>
                </a:ln>
              </a:rPr>
              <a:t>(NUMEX)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D4A53-35B2-9C46-A2F4-F7D3EE1078E4}"/>
              </a:ext>
            </a:extLst>
          </p:cNvPr>
          <p:cNvSpPr txBox="1"/>
          <p:nvPr/>
        </p:nvSpPr>
        <p:spPr>
          <a:xfrm>
            <a:off x="3270143" y="3851724"/>
            <a:ext cx="145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Denominator Exclusions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(DEMEX)</a:t>
            </a:r>
          </a:p>
        </p:txBody>
      </p:sp>
    </p:spTree>
    <p:extLst>
      <p:ext uri="{BB962C8B-B14F-4D97-AF65-F5344CB8AC3E}">
        <p14:creationId xmlns:p14="http://schemas.microsoft.com/office/powerpoint/2010/main" val="36764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2A4A9D-B05C-C044-8DFC-4D98EC535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001748"/>
              </p:ext>
            </p:extLst>
          </p:nvPr>
        </p:nvGraphicFramePr>
        <p:xfrm>
          <a:off x="154983" y="0"/>
          <a:ext cx="11763213" cy="67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DBD693D-3C6C-1C46-B401-A10B50BEDF4B}"/>
              </a:ext>
            </a:extLst>
          </p:cNvPr>
          <p:cNvGrpSpPr/>
          <p:nvPr/>
        </p:nvGrpSpPr>
        <p:grpSpPr>
          <a:xfrm>
            <a:off x="790414" y="2502684"/>
            <a:ext cx="5149202" cy="3326780"/>
            <a:chOff x="-680305" y="1998969"/>
            <a:chExt cx="5506796" cy="373689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A085B3-8F64-0141-8982-2936966F06D0}"/>
                </a:ext>
              </a:extLst>
            </p:cNvPr>
            <p:cNvSpPr/>
            <p:nvPr/>
          </p:nvSpPr>
          <p:spPr>
            <a:xfrm>
              <a:off x="-680305" y="2591921"/>
              <a:ext cx="3215475" cy="3143944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86995">
                  <a:srgbClr val="EF862A"/>
                </a:gs>
                <a:gs pos="85000">
                  <a:schemeClr val="accent2"/>
                </a:gs>
                <a:gs pos="100000">
                  <a:srgbClr val="FFC000"/>
                </a:gs>
              </a:gsLst>
              <a:lin ang="16200000" scaled="1"/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87321"/>
                <a:satOff val="-1564"/>
                <a:lumOff val="664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E18A299D-72F3-264E-BE68-334B7E147736}"/>
                </a:ext>
              </a:extLst>
            </p:cNvPr>
            <p:cNvSpPr txBox="1"/>
            <p:nvPr/>
          </p:nvSpPr>
          <p:spPr>
            <a:xfrm>
              <a:off x="3315847" y="1998969"/>
              <a:ext cx="1510644" cy="3939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b="1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331C21B-0CAC-1548-804A-0F7CBBFC9EB8}"/>
              </a:ext>
            </a:extLst>
          </p:cNvPr>
          <p:cNvGrpSpPr/>
          <p:nvPr/>
        </p:nvGrpSpPr>
        <p:grpSpPr>
          <a:xfrm>
            <a:off x="976393" y="4155412"/>
            <a:ext cx="2012724" cy="1594942"/>
            <a:chOff x="2983754" y="3557925"/>
            <a:chExt cx="1921501" cy="170734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3F576B-3F2F-BA46-96CD-F3F338FF0F18}"/>
                </a:ext>
              </a:extLst>
            </p:cNvPr>
            <p:cNvSpPr/>
            <p:nvPr/>
          </p:nvSpPr>
          <p:spPr>
            <a:xfrm>
              <a:off x="2983754" y="3557925"/>
              <a:ext cx="1921501" cy="170734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3000">
                  <a:schemeClr val="accent4">
                    <a:lumMod val="0"/>
                    <a:lumOff val="100000"/>
                  </a:schemeClr>
                </a:gs>
                <a:gs pos="57000">
                  <a:schemeClr val="accent2"/>
                </a:gs>
              </a:gsLst>
              <a:path path="circle">
                <a:fillToRect l="50000" t="-80000" r="50000" b="180000"/>
              </a:path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988869-A008-3048-8C3F-7D88D208FDF6}"/>
                </a:ext>
              </a:extLst>
            </p:cNvPr>
            <p:cNvSpPr txBox="1"/>
            <p:nvPr/>
          </p:nvSpPr>
          <p:spPr>
            <a:xfrm>
              <a:off x="3224758" y="3871253"/>
              <a:ext cx="1447877" cy="8536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bg1"/>
                  </a:solidFill>
                </a:rPr>
                <a:t>Denominator Exclusions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(DENEX</a:t>
              </a:r>
              <a:r>
                <a:rPr lang="en-US" sz="1600" b="1" dirty="0">
                  <a:solidFill>
                    <a:schemeClr val="bg1"/>
                  </a:solidFill>
                </a:rPr>
                <a:t>)</a:t>
              </a:r>
              <a:endParaRPr lang="en-US" sz="16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2D0D0D-015A-1446-A700-3AFBE3919663}"/>
              </a:ext>
            </a:extLst>
          </p:cNvPr>
          <p:cNvSpPr txBox="1"/>
          <p:nvPr/>
        </p:nvSpPr>
        <p:spPr>
          <a:xfrm>
            <a:off x="2092271" y="1092033"/>
            <a:ext cx="245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Initial Population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(IPOP)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DB18B-C861-3447-A689-47BC795F687E}"/>
              </a:ext>
            </a:extLst>
          </p:cNvPr>
          <p:cNvSpPr txBox="1"/>
          <p:nvPr/>
        </p:nvSpPr>
        <p:spPr>
          <a:xfrm>
            <a:off x="7353162" y="1092033"/>
            <a:ext cx="254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Initial Population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(IPOP)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948B09-6C16-C742-8CE7-5DC1CB43A000}"/>
              </a:ext>
            </a:extLst>
          </p:cNvPr>
          <p:cNvGrpSpPr/>
          <p:nvPr/>
        </p:nvGrpSpPr>
        <p:grpSpPr>
          <a:xfrm>
            <a:off x="8442453" y="3030561"/>
            <a:ext cx="2907442" cy="2618499"/>
            <a:chOff x="6359780" y="1598222"/>
            <a:chExt cx="3524168" cy="354082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E00FFB-12CD-314C-B306-C6588D735331}"/>
                </a:ext>
              </a:extLst>
            </p:cNvPr>
            <p:cNvSpPr/>
            <p:nvPr/>
          </p:nvSpPr>
          <p:spPr>
            <a:xfrm>
              <a:off x="6359780" y="1598222"/>
              <a:ext cx="3524168" cy="3540826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85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174641"/>
                <a:satOff val="-3128"/>
                <a:lumOff val="1329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4B170DC1-85E2-5141-8F1D-7468456F537F}"/>
                </a:ext>
              </a:extLst>
            </p:cNvPr>
            <p:cNvSpPr txBox="1"/>
            <p:nvPr/>
          </p:nvSpPr>
          <p:spPr>
            <a:xfrm>
              <a:off x="7209985" y="1838013"/>
              <a:ext cx="1823757" cy="89199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Numerator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/>
                  </a:solidFill>
                </a:rPr>
                <a:t>(NUMER)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EE907-E46D-3545-813A-3EED14DD3EDF}"/>
              </a:ext>
            </a:extLst>
          </p:cNvPr>
          <p:cNvGrpSpPr/>
          <p:nvPr/>
        </p:nvGrpSpPr>
        <p:grpSpPr>
          <a:xfrm>
            <a:off x="9360976" y="4029364"/>
            <a:ext cx="1838061" cy="1400533"/>
            <a:chOff x="7054878" y="3316695"/>
            <a:chExt cx="2053233" cy="181537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BED9EE-E39F-5445-A247-66B86D36C6F7}"/>
                </a:ext>
              </a:extLst>
            </p:cNvPr>
            <p:cNvSpPr/>
            <p:nvPr/>
          </p:nvSpPr>
          <p:spPr>
            <a:xfrm>
              <a:off x="7054878" y="3316695"/>
              <a:ext cx="2053233" cy="181537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261962"/>
                <a:satOff val="-4692"/>
                <a:lumOff val="19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FACC9EC3-1188-BD40-AA90-BF7593BE363A}"/>
                </a:ext>
              </a:extLst>
            </p:cNvPr>
            <p:cNvSpPr txBox="1"/>
            <p:nvPr/>
          </p:nvSpPr>
          <p:spPr>
            <a:xfrm>
              <a:off x="7527121" y="3480079"/>
              <a:ext cx="1108746" cy="3267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038678-579E-894E-8476-8411B090290B}"/>
              </a:ext>
            </a:extLst>
          </p:cNvPr>
          <p:cNvSpPr txBox="1"/>
          <p:nvPr/>
        </p:nvSpPr>
        <p:spPr>
          <a:xfrm>
            <a:off x="9736056" y="4249491"/>
            <a:ext cx="125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Numerator Exclusions</a:t>
            </a:r>
          </a:p>
          <a:p>
            <a:pPr algn="ctr"/>
            <a:r>
              <a:rPr lang="en-US" b="1" dirty="0"/>
              <a:t>(NUMEX)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D3D90-5BEB-6B44-940B-A4BB8D960436}"/>
              </a:ext>
            </a:extLst>
          </p:cNvPr>
          <p:cNvSpPr txBox="1"/>
          <p:nvPr/>
        </p:nvSpPr>
        <p:spPr>
          <a:xfrm>
            <a:off x="1425844" y="3192392"/>
            <a:ext cx="159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Denominator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(DENOM)</a:t>
            </a:r>
          </a:p>
        </p:txBody>
      </p:sp>
    </p:spTree>
    <p:extLst>
      <p:ext uri="{BB962C8B-B14F-4D97-AF65-F5344CB8AC3E}">
        <p14:creationId xmlns:p14="http://schemas.microsoft.com/office/powerpoint/2010/main" val="283465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2A4A9D-B05C-C044-8DFC-4D98EC535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810280"/>
              </p:ext>
            </p:extLst>
          </p:nvPr>
        </p:nvGraphicFramePr>
        <p:xfrm>
          <a:off x="154983" y="0"/>
          <a:ext cx="11763213" cy="67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DBD693D-3C6C-1C46-B401-A10B50BEDF4B}"/>
              </a:ext>
            </a:extLst>
          </p:cNvPr>
          <p:cNvGrpSpPr/>
          <p:nvPr/>
        </p:nvGrpSpPr>
        <p:grpSpPr>
          <a:xfrm>
            <a:off x="1072243" y="1823796"/>
            <a:ext cx="5346917" cy="3855756"/>
            <a:chOff x="-630583" y="1998969"/>
            <a:chExt cx="5457074" cy="371948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A085B3-8F64-0141-8982-2936966F06D0}"/>
                </a:ext>
              </a:extLst>
            </p:cNvPr>
            <p:cNvSpPr/>
            <p:nvPr/>
          </p:nvSpPr>
          <p:spPr>
            <a:xfrm>
              <a:off x="-630583" y="2952234"/>
              <a:ext cx="2940002" cy="276622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86995">
                  <a:srgbClr val="EF862A"/>
                </a:gs>
                <a:gs pos="85000">
                  <a:schemeClr val="accent2"/>
                </a:gs>
                <a:gs pos="100000">
                  <a:srgbClr val="FFC000"/>
                </a:gs>
              </a:gsLst>
              <a:lin ang="16200000" scaled="1"/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87321"/>
                <a:satOff val="-1564"/>
                <a:lumOff val="664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E18A299D-72F3-264E-BE68-334B7E147736}"/>
                </a:ext>
              </a:extLst>
            </p:cNvPr>
            <p:cNvSpPr txBox="1"/>
            <p:nvPr/>
          </p:nvSpPr>
          <p:spPr>
            <a:xfrm>
              <a:off x="3315847" y="1998969"/>
              <a:ext cx="1510644" cy="3939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b="1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331C21B-0CAC-1548-804A-0F7CBBFC9EB8}"/>
              </a:ext>
            </a:extLst>
          </p:cNvPr>
          <p:cNvGrpSpPr/>
          <p:nvPr/>
        </p:nvGrpSpPr>
        <p:grpSpPr>
          <a:xfrm>
            <a:off x="1304025" y="3885470"/>
            <a:ext cx="2179027" cy="1748092"/>
            <a:chOff x="2879985" y="3515042"/>
            <a:chExt cx="1921501" cy="170734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3F576B-3F2F-BA46-96CD-F3F338FF0F18}"/>
                </a:ext>
              </a:extLst>
            </p:cNvPr>
            <p:cNvSpPr/>
            <p:nvPr/>
          </p:nvSpPr>
          <p:spPr>
            <a:xfrm>
              <a:off x="2879985" y="3515042"/>
              <a:ext cx="1921501" cy="170734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3000">
                  <a:schemeClr val="accent4">
                    <a:lumMod val="0"/>
                    <a:lumOff val="100000"/>
                  </a:schemeClr>
                </a:gs>
                <a:gs pos="57000">
                  <a:schemeClr val="accent2"/>
                </a:gs>
              </a:gsLst>
              <a:path path="circle">
                <a:fillToRect l="50000" t="-80000" r="50000" b="180000"/>
              </a:path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988869-A008-3048-8C3F-7D88D208FDF6}"/>
                </a:ext>
              </a:extLst>
            </p:cNvPr>
            <p:cNvSpPr txBox="1"/>
            <p:nvPr/>
          </p:nvSpPr>
          <p:spPr>
            <a:xfrm>
              <a:off x="3116798" y="3912715"/>
              <a:ext cx="1447877" cy="8536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bg1"/>
                  </a:solidFill>
                </a:rPr>
                <a:t>Denominator Exclusions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(DENEX)</a:t>
              </a:r>
              <a:endParaRPr lang="en-US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2D0D0D-015A-1446-A700-3AFBE3919663}"/>
              </a:ext>
            </a:extLst>
          </p:cNvPr>
          <p:cNvSpPr txBox="1"/>
          <p:nvPr/>
        </p:nvSpPr>
        <p:spPr>
          <a:xfrm>
            <a:off x="2026169" y="1330308"/>
            <a:ext cx="245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Initial Population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(IPOP)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DB18B-C861-3447-A689-47BC795F687E}"/>
              </a:ext>
            </a:extLst>
          </p:cNvPr>
          <p:cNvSpPr txBox="1"/>
          <p:nvPr/>
        </p:nvSpPr>
        <p:spPr>
          <a:xfrm>
            <a:off x="7897172" y="1343260"/>
            <a:ext cx="254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Initial Population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(IPOP)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948B09-6C16-C742-8CE7-5DC1CB43A000}"/>
              </a:ext>
            </a:extLst>
          </p:cNvPr>
          <p:cNvGrpSpPr/>
          <p:nvPr/>
        </p:nvGrpSpPr>
        <p:grpSpPr>
          <a:xfrm>
            <a:off x="8400081" y="2801443"/>
            <a:ext cx="3000432" cy="2847617"/>
            <a:chOff x="6359780" y="1598222"/>
            <a:chExt cx="3524168" cy="354082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E00FFB-12CD-314C-B306-C6588D735331}"/>
                </a:ext>
              </a:extLst>
            </p:cNvPr>
            <p:cNvSpPr/>
            <p:nvPr/>
          </p:nvSpPr>
          <p:spPr>
            <a:xfrm>
              <a:off x="6359780" y="1598222"/>
              <a:ext cx="3524168" cy="3540826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85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174641"/>
                <a:satOff val="-3128"/>
                <a:lumOff val="1329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4B170DC1-85E2-5141-8F1D-7468456F537F}"/>
                </a:ext>
              </a:extLst>
            </p:cNvPr>
            <p:cNvSpPr txBox="1"/>
            <p:nvPr/>
          </p:nvSpPr>
          <p:spPr>
            <a:xfrm>
              <a:off x="7209986" y="1842538"/>
              <a:ext cx="1828363" cy="8874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Numerator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/>
                  </a:solidFill>
                </a:rPr>
                <a:t>(NUMER)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EE907-E46D-3545-813A-3EED14DD3EDF}"/>
              </a:ext>
            </a:extLst>
          </p:cNvPr>
          <p:cNvGrpSpPr/>
          <p:nvPr/>
        </p:nvGrpSpPr>
        <p:grpSpPr>
          <a:xfrm>
            <a:off x="9298982" y="3892638"/>
            <a:ext cx="1962047" cy="1537260"/>
            <a:chOff x="7054878" y="3316695"/>
            <a:chExt cx="2053233" cy="181537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BED9EE-E39F-5445-A247-66B86D36C6F7}"/>
                </a:ext>
              </a:extLst>
            </p:cNvPr>
            <p:cNvSpPr/>
            <p:nvPr/>
          </p:nvSpPr>
          <p:spPr>
            <a:xfrm>
              <a:off x="7054878" y="3316695"/>
              <a:ext cx="2053233" cy="181537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261962"/>
                <a:satOff val="-4692"/>
                <a:lumOff val="19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FACC9EC3-1188-BD40-AA90-BF7593BE363A}"/>
                </a:ext>
              </a:extLst>
            </p:cNvPr>
            <p:cNvSpPr txBox="1"/>
            <p:nvPr/>
          </p:nvSpPr>
          <p:spPr>
            <a:xfrm>
              <a:off x="7527121" y="3480079"/>
              <a:ext cx="1108746" cy="3267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038678-579E-894E-8476-8411B090290B}"/>
              </a:ext>
            </a:extLst>
          </p:cNvPr>
          <p:cNvSpPr txBox="1"/>
          <p:nvPr/>
        </p:nvSpPr>
        <p:spPr>
          <a:xfrm>
            <a:off x="9689562" y="4079183"/>
            <a:ext cx="125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Numerator Exclusions</a:t>
            </a:r>
          </a:p>
          <a:p>
            <a:pPr algn="ctr"/>
            <a:r>
              <a:rPr lang="en-US" b="1" dirty="0"/>
              <a:t>(NUMEX)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D3D90-5BEB-6B44-940B-A4BB8D960436}"/>
              </a:ext>
            </a:extLst>
          </p:cNvPr>
          <p:cNvSpPr txBox="1"/>
          <p:nvPr/>
        </p:nvSpPr>
        <p:spPr>
          <a:xfrm>
            <a:off x="1735810" y="3047715"/>
            <a:ext cx="163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Denominator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(DENOM)</a:t>
            </a:r>
          </a:p>
        </p:txBody>
      </p:sp>
    </p:spTree>
    <p:extLst>
      <p:ext uri="{BB962C8B-B14F-4D97-AF65-F5344CB8AC3E}">
        <p14:creationId xmlns:p14="http://schemas.microsoft.com/office/powerpoint/2010/main" val="149180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2A4A9D-B05C-C044-8DFC-4D98EC535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7386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42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2A4A9D-B05C-C044-8DFC-4D98EC535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28119"/>
              </p:ext>
            </p:extLst>
          </p:nvPr>
        </p:nvGraphicFramePr>
        <p:xfrm>
          <a:off x="112295" y="0"/>
          <a:ext cx="1207970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8BD28A7-CAAA-DC4E-BA69-4EC39C9CEE34}"/>
              </a:ext>
            </a:extLst>
          </p:cNvPr>
          <p:cNvGrpSpPr/>
          <p:nvPr/>
        </p:nvGrpSpPr>
        <p:grpSpPr>
          <a:xfrm>
            <a:off x="2511191" y="1200670"/>
            <a:ext cx="7045061" cy="5376588"/>
            <a:chOff x="-630583" y="1998969"/>
            <a:chExt cx="6355202" cy="481759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AB59CB-D080-C142-B3C5-68332FFEEFCB}"/>
                </a:ext>
              </a:extLst>
            </p:cNvPr>
            <p:cNvSpPr/>
            <p:nvPr/>
          </p:nvSpPr>
          <p:spPr>
            <a:xfrm>
              <a:off x="-630583" y="1998969"/>
              <a:ext cx="6355202" cy="4817598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86995">
                  <a:srgbClr val="EF862A"/>
                </a:gs>
                <a:gs pos="85000">
                  <a:schemeClr val="accent2"/>
                </a:gs>
                <a:gs pos="100000">
                  <a:srgbClr val="FFC000"/>
                </a:gs>
              </a:gsLst>
              <a:lin ang="16200000" scaled="1"/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87321"/>
                <a:satOff val="-1564"/>
                <a:lumOff val="664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937B7E8A-0876-8243-B2D5-13947A01DF72}"/>
                </a:ext>
              </a:extLst>
            </p:cNvPr>
            <p:cNvSpPr txBox="1"/>
            <p:nvPr/>
          </p:nvSpPr>
          <p:spPr>
            <a:xfrm>
              <a:off x="3315847" y="1998969"/>
              <a:ext cx="1510644" cy="3939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b="1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F80C20-5E97-4C42-B4EC-29E716E9E93F}"/>
              </a:ext>
            </a:extLst>
          </p:cNvPr>
          <p:cNvGrpSpPr/>
          <p:nvPr/>
        </p:nvGrpSpPr>
        <p:grpSpPr>
          <a:xfrm>
            <a:off x="3152030" y="1896978"/>
            <a:ext cx="2179027" cy="1748092"/>
            <a:chOff x="2879985" y="3515042"/>
            <a:chExt cx="1921501" cy="170734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817BEB-2A0E-5C40-AA7C-D71F2FB75E45}"/>
                </a:ext>
              </a:extLst>
            </p:cNvPr>
            <p:cNvSpPr/>
            <p:nvPr/>
          </p:nvSpPr>
          <p:spPr>
            <a:xfrm>
              <a:off x="2879985" y="3515042"/>
              <a:ext cx="1921501" cy="170734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3000">
                  <a:schemeClr val="accent4">
                    <a:lumMod val="0"/>
                    <a:lumOff val="100000"/>
                  </a:schemeClr>
                </a:gs>
                <a:gs pos="57000">
                  <a:schemeClr val="accent2"/>
                </a:gs>
              </a:gsLst>
              <a:path path="circle">
                <a:fillToRect l="50000" t="-80000" r="50000" b="180000"/>
              </a:path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2B3D0441-3CA1-D547-B6E1-176F7E0F5C6F}"/>
                </a:ext>
              </a:extLst>
            </p:cNvPr>
            <p:cNvSpPr txBox="1"/>
            <p:nvPr/>
          </p:nvSpPr>
          <p:spPr>
            <a:xfrm>
              <a:off x="3116798" y="3912715"/>
              <a:ext cx="1447877" cy="8536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bg1"/>
                  </a:solidFill>
                </a:rPr>
                <a:t>Denominator Exclusions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(DENEX)</a:t>
              </a:r>
              <a:endParaRPr lang="en-US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5B144A-EF28-4046-87B4-8B49B1F6F6A1}"/>
              </a:ext>
            </a:extLst>
          </p:cNvPr>
          <p:cNvGrpSpPr/>
          <p:nvPr/>
        </p:nvGrpSpPr>
        <p:grpSpPr>
          <a:xfrm>
            <a:off x="5756160" y="2164568"/>
            <a:ext cx="3524168" cy="3540826"/>
            <a:chOff x="6359780" y="1598222"/>
            <a:chExt cx="3524168" cy="354082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AACC1B-28ED-1646-97DD-0A00BD6FA419}"/>
                </a:ext>
              </a:extLst>
            </p:cNvPr>
            <p:cNvSpPr/>
            <p:nvPr/>
          </p:nvSpPr>
          <p:spPr>
            <a:xfrm>
              <a:off x="6359780" y="1598222"/>
              <a:ext cx="3524168" cy="3540826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85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174641"/>
                <a:satOff val="-3128"/>
                <a:lumOff val="1329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92EE408E-1B4A-9A49-9728-17C5CCAB4348}"/>
                </a:ext>
              </a:extLst>
            </p:cNvPr>
            <p:cNvSpPr txBox="1"/>
            <p:nvPr/>
          </p:nvSpPr>
          <p:spPr>
            <a:xfrm>
              <a:off x="7209986" y="1842539"/>
              <a:ext cx="1823757" cy="48863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Numerator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(NUMER)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452847-275D-AA43-9466-BA36EFF8C710}"/>
              </a:ext>
            </a:extLst>
          </p:cNvPr>
          <p:cNvGrpSpPr/>
          <p:nvPr/>
        </p:nvGrpSpPr>
        <p:grpSpPr>
          <a:xfrm>
            <a:off x="6125809" y="3705504"/>
            <a:ext cx="2053233" cy="1815377"/>
            <a:chOff x="7054878" y="3316695"/>
            <a:chExt cx="2053233" cy="181537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61DEDD-6861-CF49-9FBD-3BE4B837DEBD}"/>
                </a:ext>
              </a:extLst>
            </p:cNvPr>
            <p:cNvSpPr/>
            <p:nvPr/>
          </p:nvSpPr>
          <p:spPr>
            <a:xfrm>
              <a:off x="7054878" y="3316695"/>
              <a:ext cx="2053233" cy="181537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261962"/>
                <a:satOff val="-4692"/>
                <a:lumOff val="19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B3730ABB-D069-664D-8CF9-DD61F6D34B07}"/>
                </a:ext>
              </a:extLst>
            </p:cNvPr>
            <p:cNvSpPr txBox="1"/>
            <p:nvPr/>
          </p:nvSpPr>
          <p:spPr>
            <a:xfrm>
              <a:off x="7527121" y="3480079"/>
              <a:ext cx="1108746" cy="3267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3B94AF-4B30-E547-ACDE-7967E18D48D7}"/>
              </a:ext>
            </a:extLst>
          </p:cNvPr>
          <p:cNvSpPr txBox="1"/>
          <p:nvPr/>
        </p:nvSpPr>
        <p:spPr>
          <a:xfrm>
            <a:off x="6527554" y="3916391"/>
            <a:ext cx="125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Numerator Exclusions</a:t>
            </a:r>
          </a:p>
          <a:p>
            <a:pPr algn="ctr"/>
            <a:r>
              <a:rPr lang="en-US" b="1" dirty="0"/>
              <a:t>(NUMEX)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3FBF63-F061-D44F-8471-3AE1CFC8977B}"/>
              </a:ext>
            </a:extLst>
          </p:cNvPr>
          <p:cNvGrpSpPr/>
          <p:nvPr/>
        </p:nvGrpSpPr>
        <p:grpSpPr>
          <a:xfrm>
            <a:off x="3068350" y="4156194"/>
            <a:ext cx="1956173" cy="1651576"/>
            <a:chOff x="2879985" y="3515042"/>
            <a:chExt cx="1921501" cy="1707340"/>
          </a:xfrm>
          <a:gradFill flip="none" rotWithShape="1">
            <a:gsLst>
              <a:gs pos="0">
                <a:srgbClr val="FF0000"/>
              </a:gs>
              <a:gs pos="51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3A2A35-816F-774A-8AC0-5B8A761A55B6}"/>
                </a:ext>
              </a:extLst>
            </p:cNvPr>
            <p:cNvSpPr/>
            <p:nvPr/>
          </p:nvSpPr>
          <p:spPr>
            <a:xfrm>
              <a:off x="2879985" y="3515042"/>
              <a:ext cx="1921501" cy="1707340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A0619225-0290-6444-9119-58DECDE2726F}"/>
                </a:ext>
              </a:extLst>
            </p:cNvPr>
            <p:cNvSpPr txBox="1"/>
            <p:nvPr/>
          </p:nvSpPr>
          <p:spPr>
            <a:xfrm>
              <a:off x="3018977" y="3912715"/>
              <a:ext cx="1545698" cy="85367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bg1"/>
                  </a:solidFill>
                </a:rPr>
                <a:t>Denominator Exceptions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(DENEXCEP)</a:t>
              </a:r>
              <a:endParaRPr lang="en-US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BE9AD9-6331-684F-90B3-B020FEC96B45}"/>
              </a:ext>
            </a:extLst>
          </p:cNvPr>
          <p:cNvSpPr txBox="1"/>
          <p:nvPr/>
        </p:nvSpPr>
        <p:spPr>
          <a:xfrm>
            <a:off x="4072943" y="375132"/>
            <a:ext cx="4158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Initial Population (IPOP)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8D9B0-03B5-464E-8CFE-335152A07B02}"/>
              </a:ext>
            </a:extLst>
          </p:cNvPr>
          <p:cNvSpPr txBox="1"/>
          <p:nvPr/>
        </p:nvSpPr>
        <p:spPr>
          <a:xfrm>
            <a:off x="5083072" y="1302599"/>
            <a:ext cx="208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Denominator</a:t>
            </a:r>
          </a:p>
          <a:p>
            <a:pPr algn="ctr"/>
            <a:r>
              <a:rPr lang="en-US" sz="2400" b="1" dirty="0"/>
              <a:t>(DENOM)</a:t>
            </a:r>
          </a:p>
        </p:txBody>
      </p:sp>
    </p:spTree>
    <p:extLst>
      <p:ext uri="{BB962C8B-B14F-4D97-AF65-F5344CB8AC3E}">
        <p14:creationId xmlns:p14="http://schemas.microsoft.com/office/powerpoint/2010/main" val="296095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128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2019-10-19T20:17:37Z</dcterms:created>
  <dcterms:modified xsi:type="dcterms:W3CDTF">2019-10-22T14:56:26Z</dcterms:modified>
</cp:coreProperties>
</file>