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48CB7-A3AB-47CA-9D46-21B9D3FED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3D5A4-2018-4DC3-B25F-5C366A67B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20292-E8B7-48D0-AF93-A65EAEBD4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78E9-B5C3-4E6C-80B8-7F241F439C9B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AC961-F502-444B-AD31-75F9C0454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3AC22-5DFF-43F2-8DD7-B8046002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088D-36DA-499E-8661-3EE08DDD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9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9B0D5-6C64-432B-BEC7-B2E41D3D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3CE2C-1DB1-4C23-8744-8CA0F00E2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FDA43-ADB8-4259-A76C-05BCE476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78E9-B5C3-4E6C-80B8-7F241F439C9B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2F567-930A-4F08-90B0-7A995E2C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82EDD-94D3-4131-9781-C75B4211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088D-36DA-499E-8661-3EE08DDD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3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D36CE-9A7C-411C-8CA6-AA519F7BE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BB059-9545-49F7-AC58-FF63532B8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44A1B-5D49-4E54-AC96-5B29F304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78E9-B5C3-4E6C-80B8-7F241F439C9B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64D17-B0AE-40F0-9401-E12236C8E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FF87D-67F7-4250-9B97-1678A595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088D-36DA-499E-8661-3EE08DDD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8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E86F0-194B-4003-B0E9-4F379F09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78DD6-0386-416B-BD98-D52F50294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306F8-302D-4830-A6D4-00FE9F44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78E9-B5C3-4E6C-80B8-7F241F439C9B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D9094-3FF0-4D52-9CDE-EDECB770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087CC-9044-4BDA-8B8B-28E2D6A1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088D-36DA-499E-8661-3EE08DDD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8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FB1E8-85F1-4A0E-BBF8-39812CA5C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3B148-0AAB-4851-972F-984D0C6D3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C5E99-8271-4973-8FB1-4F513076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78E9-B5C3-4E6C-80B8-7F241F439C9B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2FAA9-3FDC-45C7-B7FB-6A911048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52F46-5DAA-4FF8-9802-94A047E4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088D-36DA-499E-8661-3EE08DDD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5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2B4A-1D8C-4406-A8AD-9C49B98B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33452-E9E6-4B29-97E1-4B4001D8E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C94A6-BC5F-405B-9BDD-48CBC9C16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A8942-3323-4E4C-9C90-0B7B5FB3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78E9-B5C3-4E6C-80B8-7F241F439C9B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A0B91-3CBF-4F90-BAC4-BB4E5C6A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C02CE-70A2-4A93-8A67-B2D1BC57F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088D-36DA-499E-8661-3EE08DDD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0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5D7EC-925D-4BB5-85D0-17902B671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9DF1C-C5D3-4D34-93E0-7BB3E5AFB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27441-D52E-486D-B34A-31726DDDD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FD89FA-7545-45E3-A493-C373CB127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13439-9176-4451-A18A-1F75D61FB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ABE7FF-CFD1-4867-9998-61E0B416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78E9-B5C3-4E6C-80B8-7F241F439C9B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BF884-BC73-40EE-84E4-B88D4BDF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2FCD70-49E1-404F-BB4D-66E48DA4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088D-36DA-499E-8661-3EE08DDD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1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78E6-4E28-44FB-98D2-2175636B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21E05-04A9-4930-A806-DFBD480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78E9-B5C3-4E6C-80B8-7F241F439C9B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E0E98-2506-4AFE-8F11-2F7E19381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A2566-7DE1-48AB-B7D2-9E787EE0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088D-36DA-499E-8661-3EE08DDD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8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AD768-3578-4CE1-AF52-F20E1DDFD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78E9-B5C3-4E6C-80B8-7F241F439C9B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25AE3-7982-440A-B25F-AF1A7862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4E2E2-AF8B-40A4-99DA-ABB08CE6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088D-36DA-499E-8661-3EE08DDD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57C9-AF8D-4209-9E5C-05D45FD6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C1961-780C-4C85-8B80-36659E509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38B76-1DD4-4067-AD54-27E72A37E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890A2-58CD-4976-AA07-FDECA9C4E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78E9-B5C3-4E6C-80B8-7F241F439C9B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F475D-D228-4A26-9691-45E124FF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C5923-8E4E-408E-A4A6-4FC7BEE7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088D-36DA-499E-8661-3EE08DDD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1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2B3E-19D2-46F5-8D12-DAFD97B20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A0C2F0-1718-4356-8E14-979A14466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51D1A-4188-4C5C-969E-A734A0EF9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FF132-6561-448C-A1D8-08C1EB7B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78E9-B5C3-4E6C-80B8-7F241F439C9B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09676-79E3-4C6E-839E-DB10CFE8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92328-D9EC-4A76-8B55-8B4707D9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088D-36DA-499E-8661-3EE08DDD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8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30F0E-AFC3-4E2E-B8DC-EAB77F42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C3F82-3269-4133-A9F4-17483DFA8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3556C-BD9F-4B2D-BF26-7DD9C047E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D78E9-B5C3-4E6C-80B8-7F241F439C9B}" type="datetimeFigureOut">
              <a:rPr lang="en-US" smtClean="0"/>
              <a:t>6/7/2019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68290-DD90-45DF-A991-B5DE069DB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3E121-2558-4BFA-97E9-30F8424BD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3088D-36DA-499E-8661-3EE08DDD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2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F085AD-D356-42AF-8C7E-4E5BD56A4EC1}"/>
              </a:ext>
            </a:extLst>
          </p:cNvPr>
          <p:cNvSpPr/>
          <p:nvPr/>
        </p:nvSpPr>
        <p:spPr>
          <a:xfrm>
            <a:off x="3951112" y="2246489"/>
            <a:ext cx="3533422" cy="2116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CF407D-3D88-4760-931D-A030D9DDE356}"/>
              </a:ext>
            </a:extLst>
          </p:cNvPr>
          <p:cNvSpPr/>
          <p:nvPr/>
        </p:nvSpPr>
        <p:spPr>
          <a:xfrm>
            <a:off x="3951112" y="2246489"/>
            <a:ext cx="3533422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42C6F-1630-4E7D-81A9-B4FA4DB8DD1C}"/>
              </a:ext>
            </a:extLst>
          </p:cNvPr>
          <p:cNvSpPr/>
          <p:nvPr/>
        </p:nvSpPr>
        <p:spPr>
          <a:xfrm>
            <a:off x="3951112" y="4058355"/>
            <a:ext cx="3533422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B465A7-8CBE-4FEC-899C-A1E0F752CB4C}"/>
              </a:ext>
            </a:extLst>
          </p:cNvPr>
          <p:cNvSpPr/>
          <p:nvPr/>
        </p:nvSpPr>
        <p:spPr>
          <a:xfrm>
            <a:off x="3951112" y="2856089"/>
            <a:ext cx="3533422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93066E-011A-4289-A86E-2C6F0CF73D73}"/>
              </a:ext>
            </a:extLst>
          </p:cNvPr>
          <p:cNvSpPr/>
          <p:nvPr/>
        </p:nvSpPr>
        <p:spPr>
          <a:xfrm>
            <a:off x="3951112" y="3460044"/>
            <a:ext cx="3533422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881127-7BFD-48FC-9A16-37C55FD01409}"/>
              </a:ext>
            </a:extLst>
          </p:cNvPr>
          <p:cNvCxnSpPr/>
          <p:nvPr/>
        </p:nvCxnSpPr>
        <p:spPr>
          <a:xfrm>
            <a:off x="5136445" y="2246489"/>
            <a:ext cx="0" cy="2116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BF6E5E-CDD1-40CC-B335-78E003B91703}"/>
              </a:ext>
            </a:extLst>
          </p:cNvPr>
          <p:cNvCxnSpPr/>
          <p:nvPr/>
        </p:nvCxnSpPr>
        <p:spPr>
          <a:xfrm>
            <a:off x="6299202" y="2246489"/>
            <a:ext cx="0" cy="2116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D8DBA5-41C9-4DA4-A3F4-DA2E77DA5282}"/>
              </a:ext>
            </a:extLst>
          </p:cNvPr>
          <p:cNvSpPr txBox="1"/>
          <p:nvPr/>
        </p:nvSpPr>
        <p:spPr>
          <a:xfrm>
            <a:off x="5395086" y="2320457"/>
            <a:ext cx="5212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Patient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993CB4-27F6-4DF1-96D2-12EC10DC3E2D}"/>
              </a:ext>
            </a:extLst>
          </p:cNvPr>
          <p:cNvSpPr txBox="1"/>
          <p:nvPr/>
        </p:nvSpPr>
        <p:spPr>
          <a:xfrm>
            <a:off x="4141659" y="2320457"/>
            <a:ext cx="668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Encounter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87704F-7D8B-4520-B1E6-DE533E41D9D3}"/>
              </a:ext>
            </a:extLst>
          </p:cNvPr>
          <p:cNvSpPr txBox="1"/>
          <p:nvPr/>
        </p:nvSpPr>
        <p:spPr>
          <a:xfrm>
            <a:off x="6679310" y="2332632"/>
            <a:ext cx="425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68B671-663D-4015-A506-C83F951CB00F}"/>
              </a:ext>
            </a:extLst>
          </p:cNvPr>
          <p:cNvSpPr txBox="1"/>
          <p:nvPr/>
        </p:nvSpPr>
        <p:spPr>
          <a:xfrm>
            <a:off x="4141659" y="262525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ENC-00100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DD2071-57A2-44BC-AAC2-549FDC7587E8}"/>
              </a:ext>
            </a:extLst>
          </p:cNvPr>
          <p:cNvSpPr txBox="1"/>
          <p:nvPr/>
        </p:nvSpPr>
        <p:spPr>
          <a:xfrm>
            <a:off x="4141659" y="2912533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ENC-00101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22EC8C-E3E0-4E25-B27F-1C5313D72612}"/>
              </a:ext>
            </a:extLst>
          </p:cNvPr>
          <p:cNvSpPr txBox="1"/>
          <p:nvPr/>
        </p:nvSpPr>
        <p:spPr>
          <a:xfrm>
            <a:off x="4141659" y="3217628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ENC-00102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12AA11-0514-467D-ADB2-817864AB23A3}"/>
              </a:ext>
            </a:extLst>
          </p:cNvPr>
          <p:cNvSpPr txBox="1"/>
          <p:nvPr/>
        </p:nvSpPr>
        <p:spPr>
          <a:xfrm>
            <a:off x="4139614" y="3497028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ENC-00103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EBB693-19CC-4783-B771-AD9797F6BF89}"/>
              </a:ext>
            </a:extLst>
          </p:cNvPr>
          <p:cNvSpPr txBox="1"/>
          <p:nvPr/>
        </p:nvSpPr>
        <p:spPr>
          <a:xfrm>
            <a:off x="4139614" y="3793509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ENC-00104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EA05C5-2DEB-4BD2-B9CF-ECEDC2CDA9F1}"/>
              </a:ext>
            </a:extLst>
          </p:cNvPr>
          <p:cNvSpPr txBox="1"/>
          <p:nvPr/>
        </p:nvSpPr>
        <p:spPr>
          <a:xfrm>
            <a:off x="4139614" y="4095339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ENC-00105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5C4FAE-F083-4C57-B3B2-351EF4D1023A}"/>
              </a:ext>
            </a:extLst>
          </p:cNvPr>
          <p:cNvSpPr txBox="1"/>
          <p:nvPr/>
        </p:nvSpPr>
        <p:spPr>
          <a:xfrm>
            <a:off x="5302370" y="2625257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PAT-100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27D5EB-239E-460B-B123-5E73DB69F16D}"/>
              </a:ext>
            </a:extLst>
          </p:cNvPr>
          <p:cNvSpPr txBox="1"/>
          <p:nvPr/>
        </p:nvSpPr>
        <p:spPr>
          <a:xfrm>
            <a:off x="5302370" y="2912533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PAT-300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83658C-F1B7-4411-A177-DEC7995EE826}"/>
              </a:ext>
            </a:extLst>
          </p:cNvPr>
          <p:cNvSpPr txBox="1"/>
          <p:nvPr/>
        </p:nvSpPr>
        <p:spPr>
          <a:xfrm>
            <a:off x="5302370" y="3217628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PAT-800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D57E83-1A92-48BD-A567-8267FF986FB6}"/>
              </a:ext>
            </a:extLst>
          </p:cNvPr>
          <p:cNvSpPr txBox="1"/>
          <p:nvPr/>
        </p:nvSpPr>
        <p:spPr>
          <a:xfrm>
            <a:off x="5300325" y="3497028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PAT-300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B2D1B4-F278-40C7-A5F3-38419CF80962}"/>
              </a:ext>
            </a:extLst>
          </p:cNvPr>
          <p:cNvSpPr txBox="1"/>
          <p:nvPr/>
        </p:nvSpPr>
        <p:spPr>
          <a:xfrm>
            <a:off x="5300325" y="3793509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PAT-200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466E3A-57D1-46C7-AD4C-7BDED2D2D810}"/>
              </a:ext>
            </a:extLst>
          </p:cNvPr>
          <p:cNvSpPr txBox="1"/>
          <p:nvPr/>
        </p:nvSpPr>
        <p:spPr>
          <a:xfrm>
            <a:off x="5300325" y="4095339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PAT-100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E3BD3C-02FE-4470-A80A-114CD60E38CD}"/>
              </a:ext>
            </a:extLst>
          </p:cNvPr>
          <p:cNvSpPr txBox="1"/>
          <p:nvPr/>
        </p:nvSpPr>
        <p:spPr>
          <a:xfrm>
            <a:off x="6464446" y="2625257"/>
            <a:ext cx="9268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SCT|183452005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B45E62-BCA4-46A4-B291-4E4F59DD5349}"/>
              </a:ext>
            </a:extLst>
          </p:cNvPr>
          <p:cNvSpPr txBox="1"/>
          <p:nvPr/>
        </p:nvSpPr>
        <p:spPr>
          <a:xfrm>
            <a:off x="6464446" y="2912533"/>
            <a:ext cx="8691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SCT|32485007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E96A7D-3245-4A2C-BFC7-9AC13F64B90A}"/>
              </a:ext>
            </a:extLst>
          </p:cNvPr>
          <p:cNvSpPr txBox="1"/>
          <p:nvPr/>
        </p:nvSpPr>
        <p:spPr>
          <a:xfrm>
            <a:off x="6464446" y="3217628"/>
            <a:ext cx="8114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SCT|8715000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7DF523-321F-4BCA-ACA4-E37E6AE4C260}"/>
              </a:ext>
            </a:extLst>
          </p:cNvPr>
          <p:cNvSpPr txBox="1"/>
          <p:nvPr/>
        </p:nvSpPr>
        <p:spPr>
          <a:xfrm>
            <a:off x="6462401" y="3497028"/>
            <a:ext cx="9268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SCT|183452005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7713CE-5234-43CF-ABCF-05A6FBF6E33E}"/>
              </a:ext>
            </a:extLst>
          </p:cNvPr>
          <p:cNvSpPr txBox="1"/>
          <p:nvPr/>
        </p:nvSpPr>
        <p:spPr>
          <a:xfrm>
            <a:off x="6462401" y="3793509"/>
            <a:ext cx="8691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SCT|32485007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64C351-35B0-47D3-8337-2D62C7A325AA}"/>
              </a:ext>
            </a:extLst>
          </p:cNvPr>
          <p:cNvSpPr txBox="1"/>
          <p:nvPr/>
        </p:nvSpPr>
        <p:spPr>
          <a:xfrm>
            <a:off x="6462401" y="4095339"/>
            <a:ext cx="8114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SCT|8715000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06C4A-EAEC-448D-91BD-8D059FB2D45C}"/>
              </a:ext>
            </a:extLst>
          </p:cNvPr>
          <p:cNvSpPr txBox="1"/>
          <p:nvPr/>
        </p:nvSpPr>
        <p:spPr>
          <a:xfrm>
            <a:off x="1671309" y="3282623"/>
            <a:ext cx="1886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Unfiltered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DF0E1-F8BE-44E9-90FF-CA39D0A16213}"/>
              </a:ext>
            </a:extLst>
          </p:cNvPr>
          <p:cNvSpPr txBox="1"/>
          <p:nvPr/>
        </p:nvSpPr>
        <p:spPr>
          <a:xfrm>
            <a:off x="8669867" y="3291048"/>
            <a:ext cx="16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Patient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31A736C8-A428-4861-97F0-36143231669C}"/>
              </a:ext>
            </a:extLst>
          </p:cNvPr>
          <p:cNvSpPr/>
          <p:nvPr/>
        </p:nvSpPr>
        <p:spPr>
          <a:xfrm>
            <a:off x="3558895" y="2588274"/>
            <a:ext cx="301053" cy="1774881"/>
          </a:xfrm>
          <a:prstGeom prst="leftBrace">
            <a:avLst>
              <a:gd name="adj1" fmla="val 4507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279BA3-1F4A-4396-B74D-B4ED349D02A6}"/>
              </a:ext>
            </a:extLst>
          </p:cNvPr>
          <p:cNvSpPr txBox="1"/>
          <p:nvPr/>
        </p:nvSpPr>
        <p:spPr>
          <a:xfrm>
            <a:off x="8995308" y="3666024"/>
            <a:ext cx="951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e.g. PAT-100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4C744BC3-E448-4019-B7D9-29F2688213F1}"/>
              </a:ext>
            </a:extLst>
          </p:cNvPr>
          <p:cNvSpPr/>
          <p:nvPr/>
        </p:nvSpPr>
        <p:spPr>
          <a:xfrm>
            <a:off x="7574194" y="2563463"/>
            <a:ext cx="197215" cy="292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CC67F4DE-0D35-4C90-A234-3E7DC1C11E7A}"/>
              </a:ext>
            </a:extLst>
          </p:cNvPr>
          <p:cNvSpPr/>
          <p:nvPr/>
        </p:nvSpPr>
        <p:spPr>
          <a:xfrm>
            <a:off x="7578196" y="4070530"/>
            <a:ext cx="197215" cy="292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57E6F0D-AA53-47C9-8719-7879847D8FB4}"/>
              </a:ext>
            </a:extLst>
          </p:cNvPr>
          <p:cNvCxnSpPr>
            <a:cxnSpLocks/>
            <a:stCxn id="36" idx="1"/>
            <a:endCxn id="3" idx="1"/>
          </p:cNvCxnSpPr>
          <p:nvPr/>
        </p:nvCxnSpPr>
        <p:spPr>
          <a:xfrm>
            <a:off x="7771409" y="2709776"/>
            <a:ext cx="898458" cy="765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7AA386-FF38-4F2A-8E27-CCBAA1E0002A}"/>
              </a:ext>
            </a:extLst>
          </p:cNvPr>
          <p:cNvCxnSpPr>
            <a:cxnSpLocks/>
            <a:stCxn id="37" idx="1"/>
            <a:endCxn id="3" idx="1"/>
          </p:cNvCxnSpPr>
          <p:nvPr/>
        </p:nvCxnSpPr>
        <p:spPr>
          <a:xfrm flipV="1">
            <a:off x="7775411" y="3475714"/>
            <a:ext cx="894456" cy="741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254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42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</dc:creator>
  <cp:lastModifiedBy>Bryn</cp:lastModifiedBy>
  <cp:revision>4</cp:revision>
  <dcterms:created xsi:type="dcterms:W3CDTF">2019-06-07T19:00:38Z</dcterms:created>
  <dcterms:modified xsi:type="dcterms:W3CDTF">2019-06-07T19:32:21Z</dcterms:modified>
</cp:coreProperties>
</file>