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a6d3f4e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5ea6d3f4e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* This element is not supported by all vendors – rather the condition points the encounter – discuss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** no endpoint element in Practitioner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*** MessageDefinition way to formally define Message</a:t>
            </a:r>
            <a:endParaRPr/>
          </a:p>
        </p:txBody>
      </p:sp>
      <p:sp>
        <p:nvSpPr>
          <p:cNvPr id="87" name="Google Shape;87;g5ea6d3f4e7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0a3c3e7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740a3c3e7c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33" name="Google Shape;133;g740a3c3e7c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0a3c3e7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740a3c3e7c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42" name="Google Shape;142;g740a3c3e7c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40a3c3e7c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740a3c3e7c_1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73" name="Google Shape;173;g740a3c3e7c_1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40a3c3e7c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740a3c3e7c_1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10" name="Google Shape;210;g740a3c3e7c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adfb88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6adfb88d8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47" name="Google Shape;247;g6adfb88d8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f807a6b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f807a6b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5f807a6b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40a3c3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40a3c3e7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740a3c3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9702003" y="5569857"/>
            <a:ext cx="19685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9702003" y="4553857"/>
            <a:ext cx="19685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9702003" y="3550557"/>
            <a:ext cx="19685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396075" y="2867153"/>
            <a:ext cx="19685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MessageHeader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admit/discharge</a:t>
            </a:r>
            <a:endParaRPr/>
          </a:p>
        </p:txBody>
      </p:sp>
      <p:cxnSp>
        <p:nvCxnSpPr>
          <p:cNvPr id="93" name="Google Shape;93;p13"/>
          <p:cNvCxnSpPr>
            <a:stCxn id="92" idx="0"/>
            <a:endCxn id="94" idx="2"/>
          </p:cNvCxnSpPr>
          <p:nvPr/>
        </p:nvCxnSpPr>
        <p:spPr>
          <a:xfrm rot="10800000" flipH="1">
            <a:off x="1380325" y="1403753"/>
            <a:ext cx="600" cy="1463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5" name="Google Shape;95;p13"/>
          <p:cNvSpPr txBox="1"/>
          <p:nvPr/>
        </p:nvSpPr>
        <p:spPr>
          <a:xfrm>
            <a:off x="937220" y="1909790"/>
            <a:ext cx="911222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/>
          </a:p>
        </p:txBody>
      </p:sp>
      <p:cxnSp>
        <p:nvCxnSpPr>
          <p:cNvPr id="96" name="Google Shape;96;p13"/>
          <p:cNvCxnSpPr>
            <a:stCxn id="92" idx="2"/>
          </p:cNvCxnSpPr>
          <p:nvPr/>
        </p:nvCxnSpPr>
        <p:spPr>
          <a:xfrm>
            <a:off x="1380325" y="3781553"/>
            <a:ext cx="3387300" cy="1417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7" name="Google Shape;97;p13"/>
          <p:cNvSpPr txBox="1"/>
          <p:nvPr/>
        </p:nvSpPr>
        <p:spPr>
          <a:xfrm>
            <a:off x="2220222" y="4360837"/>
            <a:ext cx="21210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destination.receiver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3"/>
          <p:cNvCxnSpPr>
            <a:stCxn id="92" idx="3"/>
          </p:cNvCxnSpPr>
          <p:nvPr/>
        </p:nvCxnSpPr>
        <p:spPr>
          <a:xfrm>
            <a:off x="2364575" y="3324353"/>
            <a:ext cx="7155600" cy="1662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5062547" y="3853662"/>
            <a:ext cx="960423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9530562" y="3185304"/>
            <a:ext cx="2317750" cy="344170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7014369" y="5550498"/>
            <a:ext cx="19685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907759" y="5562601"/>
            <a:ext cx="19685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2790825" y="5562601"/>
            <a:ext cx="19685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2692400" y="5208302"/>
            <a:ext cx="6489699" cy="140839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Recipient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9702003" y="1589163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Endpoint**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5304554" y="1589163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Condition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396819" y="489265"/>
            <a:ext cx="19685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5338429" y="368437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5338416" y="2788366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/>
          </a:p>
        </p:txBody>
      </p:sp>
      <p:cxnSp>
        <p:nvCxnSpPr>
          <p:cNvPr id="109" name="Google Shape;109;p13"/>
          <p:cNvCxnSpPr>
            <a:stCxn id="92" idx="2"/>
            <a:endCxn id="110" idx="0"/>
          </p:cNvCxnSpPr>
          <p:nvPr/>
        </p:nvCxnSpPr>
        <p:spPr>
          <a:xfrm>
            <a:off x="1380325" y="3781553"/>
            <a:ext cx="0" cy="175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13"/>
          <p:cNvSpPr/>
          <p:nvPr/>
        </p:nvSpPr>
        <p:spPr>
          <a:xfrm>
            <a:off x="343688" y="5537202"/>
            <a:ext cx="2073273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MessageDefinition***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688777" y="4427386"/>
            <a:ext cx="1248565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/>
          </a:p>
        </p:txBody>
      </p:sp>
      <p:cxnSp>
        <p:nvCxnSpPr>
          <p:cNvPr id="112" name="Google Shape;112;p13"/>
          <p:cNvCxnSpPr>
            <a:stCxn id="94" idx="3"/>
            <a:endCxn id="107" idx="1"/>
          </p:cNvCxnSpPr>
          <p:nvPr/>
        </p:nvCxnSpPr>
        <p:spPr>
          <a:xfrm rot="10800000" flipH="1">
            <a:off x="2365319" y="825565"/>
            <a:ext cx="2973000" cy="12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13"/>
          <p:cNvCxnSpPr>
            <a:stCxn id="94" idx="3"/>
          </p:cNvCxnSpPr>
          <p:nvPr/>
        </p:nvCxnSpPr>
        <p:spPr>
          <a:xfrm>
            <a:off x="2365319" y="946465"/>
            <a:ext cx="2905200" cy="1101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114;p13"/>
          <p:cNvCxnSpPr>
            <a:stCxn id="94" idx="3"/>
          </p:cNvCxnSpPr>
          <p:nvPr/>
        </p:nvCxnSpPr>
        <p:spPr>
          <a:xfrm>
            <a:off x="2365319" y="946465"/>
            <a:ext cx="2973000" cy="2319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5" name="Google Shape;115;p13"/>
          <p:cNvSpPr txBox="1"/>
          <p:nvPr/>
        </p:nvSpPr>
        <p:spPr>
          <a:xfrm>
            <a:off x="3539057" y="701360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3074925" y="1282813"/>
            <a:ext cx="21396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diagnosis.condition*</a:t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3765311" y="2241450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 rot="10800000" flipH="1">
            <a:off x="10685502" y="2482687"/>
            <a:ext cx="1500" cy="709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9" name="Google Shape;119;p13"/>
          <p:cNvSpPr txBox="1"/>
          <p:nvPr/>
        </p:nvSpPr>
        <p:spPr>
          <a:xfrm>
            <a:off x="10145277" y="2764087"/>
            <a:ext cx="10821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9543324" y="306200"/>
            <a:ext cx="348600" cy="121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10063228" y="169381"/>
            <a:ext cx="172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9556024" y="572900"/>
            <a:ext cx="348600" cy="12150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10082278" y="436081"/>
            <a:ext cx="172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</a:t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9568724" y="826900"/>
            <a:ext cx="348600" cy="12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10094978" y="690081"/>
            <a:ext cx="172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box</a:t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9269144" y="135806"/>
            <a:ext cx="2478900" cy="9852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7492578" y="1589163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Coverage</a:t>
            </a:r>
            <a:endParaRPr/>
          </a:p>
        </p:txBody>
      </p:sp>
      <p:cxnSp>
        <p:nvCxnSpPr>
          <p:cNvPr id="128" name="Google Shape;128;p13"/>
          <p:cNvCxnSpPr>
            <a:stCxn id="127" idx="0"/>
            <a:endCxn id="107" idx="3"/>
          </p:cNvCxnSpPr>
          <p:nvPr/>
        </p:nvCxnSpPr>
        <p:spPr>
          <a:xfrm rot="10800000">
            <a:off x="7307178" y="825663"/>
            <a:ext cx="1169700" cy="763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" name="Google Shape;129;p13"/>
          <p:cNvSpPr txBox="1"/>
          <p:nvPr/>
        </p:nvSpPr>
        <p:spPr>
          <a:xfrm>
            <a:off x="7492575" y="1120988"/>
            <a:ext cx="12486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>
            <a:off x="4498275" y="3962400"/>
            <a:ext cx="2553600" cy="107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MessageHeader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14"/>
          <p:cNvCxnSpPr>
            <a:stCxn id="135" idx="0"/>
            <a:endCxn id="137" idx="2"/>
          </p:cNvCxnSpPr>
          <p:nvPr/>
        </p:nvCxnSpPr>
        <p:spPr>
          <a:xfrm rot="10800000">
            <a:off x="5775075" y="2511600"/>
            <a:ext cx="0" cy="1450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8" name="Google Shape;138;p14"/>
          <p:cNvSpPr txBox="1"/>
          <p:nvPr/>
        </p:nvSpPr>
        <p:spPr>
          <a:xfrm>
            <a:off x="5319519" y="3085140"/>
            <a:ext cx="9111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4790769" y="159722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/>
          <p:nvPr/>
        </p:nvSpPr>
        <p:spPr>
          <a:xfrm>
            <a:off x="2530269" y="5208302"/>
            <a:ext cx="6489600" cy="14085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8982975" y="2295576"/>
            <a:ext cx="2317800" cy="2426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9157575" y="2698789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9157575" y="3693414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498275" y="2971800"/>
            <a:ext cx="2553600" cy="107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MessageHeader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9" name="Google Shape;149;p15"/>
          <p:cNvCxnSpPr>
            <a:stCxn id="148" idx="0"/>
            <a:endCxn id="150" idx="2"/>
          </p:cNvCxnSpPr>
          <p:nvPr/>
        </p:nvCxnSpPr>
        <p:spPr>
          <a:xfrm rot="10800000">
            <a:off x="5775075" y="1521000"/>
            <a:ext cx="0" cy="1450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" name="Google Shape;151;p15"/>
          <p:cNvSpPr txBox="1"/>
          <p:nvPr/>
        </p:nvSpPr>
        <p:spPr>
          <a:xfrm>
            <a:off x="5319519" y="2094540"/>
            <a:ext cx="9111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/>
          </a:p>
        </p:txBody>
      </p:sp>
      <p:cxnSp>
        <p:nvCxnSpPr>
          <p:cNvPr id="152" name="Google Shape;152;p15"/>
          <p:cNvCxnSpPr>
            <a:stCxn id="148" idx="2"/>
            <a:endCxn id="144" idx="0"/>
          </p:cNvCxnSpPr>
          <p:nvPr/>
        </p:nvCxnSpPr>
        <p:spPr>
          <a:xfrm>
            <a:off x="5775075" y="4042200"/>
            <a:ext cx="0" cy="1166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3" name="Google Shape;153;p15"/>
          <p:cNvSpPr/>
          <p:nvPr/>
        </p:nvSpPr>
        <p:spPr>
          <a:xfrm>
            <a:off x="4809731" y="5550498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6861969" y="5550501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2757494" y="5562601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4790769" y="60662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419085" y="297181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419085" y="60662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Practitioner</a:t>
            </a:r>
            <a:endParaRPr/>
          </a:p>
        </p:txBody>
      </p:sp>
      <p:cxnSp>
        <p:nvCxnSpPr>
          <p:cNvPr id="158" name="Google Shape;158;p15"/>
          <p:cNvCxnSpPr>
            <a:stCxn id="150" idx="1"/>
            <a:endCxn id="156" idx="3"/>
          </p:cNvCxnSpPr>
          <p:nvPr/>
        </p:nvCxnSpPr>
        <p:spPr>
          <a:xfrm flipH="1">
            <a:off x="2387769" y="1063822"/>
            <a:ext cx="2403000" cy="2365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9" name="Google Shape;159;p15"/>
          <p:cNvCxnSpPr>
            <a:stCxn id="150" idx="1"/>
            <a:endCxn id="157" idx="3"/>
          </p:cNvCxnSpPr>
          <p:nvPr/>
        </p:nvCxnSpPr>
        <p:spPr>
          <a:xfrm rot="10800000">
            <a:off x="2387769" y="1063822"/>
            <a:ext cx="2403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0" name="Google Shape;160;p15"/>
          <p:cNvSpPr txBox="1"/>
          <p:nvPr/>
        </p:nvSpPr>
        <p:spPr>
          <a:xfrm>
            <a:off x="3116219" y="2122910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/>
          </a:p>
        </p:txBody>
      </p:sp>
      <p:cxnSp>
        <p:nvCxnSpPr>
          <p:cNvPr id="161" name="Google Shape;161;p15"/>
          <p:cNvCxnSpPr>
            <a:stCxn id="150" idx="1"/>
            <a:endCxn id="162" idx="3"/>
          </p:cNvCxnSpPr>
          <p:nvPr/>
        </p:nvCxnSpPr>
        <p:spPr>
          <a:xfrm flipH="1">
            <a:off x="2387769" y="1063822"/>
            <a:ext cx="2403000" cy="1182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15"/>
          <p:cNvSpPr/>
          <p:nvPr/>
        </p:nvSpPr>
        <p:spPr>
          <a:xfrm>
            <a:off x="419085" y="1789217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2869669" y="940672"/>
            <a:ext cx="1567500" cy="24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participant.individual</a:t>
            </a:r>
            <a:endParaRPr sz="1200"/>
          </a:p>
        </p:txBody>
      </p:sp>
      <p:cxnSp>
        <p:nvCxnSpPr>
          <p:cNvPr id="164" name="Google Shape;164;p15"/>
          <p:cNvCxnSpPr>
            <a:stCxn id="148" idx="3"/>
            <a:endCxn id="145" idx="1"/>
          </p:cNvCxnSpPr>
          <p:nvPr/>
        </p:nvCxnSpPr>
        <p:spPr>
          <a:xfrm>
            <a:off x="7051875" y="3507000"/>
            <a:ext cx="1931100" cy="1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5" name="Google Shape;165;p15"/>
          <p:cNvSpPr txBox="1"/>
          <p:nvPr/>
        </p:nvSpPr>
        <p:spPr>
          <a:xfrm>
            <a:off x="5319519" y="4178075"/>
            <a:ext cx="859500" cy="3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/>
          </a:p>
        </p:txBody>
      </p:sp>
      <p:sp>
        <p:nvSpPr>
          <p:cNvPr id="166" name="Google Shape;166;p15"/>
          <p:cNvSpPr txBox="1"/>
          <p:nvPr/>
        </p:nvSpPr>
        <p:spPr>
          <a:xfrm>
            <a:off x="7492394" y="3324126"/>
            <a:ext cx="859500" cy="3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cxnSp>
        <p:nvCxnSpPr>
          <p:cNvPr id="167" name="Google Shape;167;p15"/>
          <p:cNvCxnSpPr>
            <a:stCxn id="148" idx="1"/>
            <a:endCxn id="144" idx="0"/>
          </p:cNvCxnSpPr>
          <p:nvPr/>
        </p:nvCxnSpPr>
        <p:spPr>
          <a:xfrm>
            <a:off x="4498275" y="3507000"/>
            <a:ext cx="1276800" cy="1701300"/>
          </a:xfrm>
          <a:prstGeom prst="bentConnector4">
            <a:avLst>
              <a:gd name="adj1" fmla="val -18650"/>
              <a:gd name="adj2" fmla="val 65729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5"/>
          <p:cNvSpPr txBox="1"/>
          <p:nvPr/>
        </p:nvSpPr>
        <p:spPr>
          <a:xfrm>
            <a:off x="3592519" y="4178075"/>
            <a:ext cx="13152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2968969" y="1497613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/>
          <p:nvPr/>
        </p:nvSpPr>
        <p:spPr>
          <a:xfrm>
            <a:off x="2530269" y="5208302"/>
            <a:ext cx="6489600" cy="14085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8982975" y="2295576"/>
            <a:ext cx="2317800" cy="2426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9157575" y="2698789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9157575" y="3693414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4498275" y="2971800"/>
            <a:ext cx="2553600" cy="107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MessageHeader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0" name="Google Shape;180;p16"/>
          <p:cNvCxnSpPr>
            <a:stCxn id="179" idx="0"/>
            <a:endCxn id="181" idx="2"/>
          </p:cNvCxnSpPr>
          <p:nvPr/>
        </p:nvCxnSpPr>
        <p:spPr>
          <a:xfrm rot="10800000">
            <a:off x="5775075" y="1521000"/>
            <a:ext cx="0" cy="1450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p16"/>
          <p:cNvSpPr txBox="1"/>
          <p:nvPr/>
        </p:nvSpPr>
        <p:spPr>
          <a:xfrm>
            <a:off x="5319519" y="2094540"/>
            <a:ext cx="9111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/>
          </a:p>
        </p:txBody>
      </p:sp>
      <p:cxnSp>
        <p:nvCxnSpPr>
          <p:cNvPr id="183" name="Google Shape;183;p16"/>
          <p:cNvCxnSpPr>
            <a:stCxn id="179" idx="2"/>
            <a:endCxn id="175" idx="0"/>
          </p:cNvCxnSpPr>
          <p:nvPr/>
        </p:nvCxnSpPr>
        <p:spPr>
          <a:xfrm>
            <a:off x="5775075" y="4042200"/>
            <a:ext cx="0" cy="1166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Google Shape;184;p16"/>
          <p:cNvSpPr/>
          <p:nvPr/>
        </p:nvSpPr>
        <p:spPr>
          <a:xfrm>
            <a:off x="4809731" y="5550498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6861969" y="5550501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2757494" y="5562601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9157575" y="60662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Condition</a:t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4790769" y="60662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419085" y="297181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419085" y="60662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Practitioner</a:t>
            </a:r>
            <a:endParaRPr/>
          </a:p>
        </p:txBody>
      </p:sp>
      <p:cxnSp>
        <p:nvCxnSpPr>
          <p:cNvPr id="190" name="Google Shape;190;p16"/>
          <p:cNvCxnSpPr>
            <a:stCxn id="181" idx="1"/>
            <a:endCxn id="188" idx="3"/>
          </p:cNvCxnSpPr>
          <p:nvPr/>
        </p:nvCxnSpPr>
        <p:spPr>
          <a:xfrm flipH="1">
            <a:off x="2387769" y="1063822"/>
            <a:ext cx="2403000" cy="2365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" name="Google Shape;191;p16"/>
          <p:cNvCxnSpPr>
            <a:stCxn id="181" idx="3"/>
            <a:endCxn id="187" idx="1"/>
          </p:cNvCxnSpPr>
          <p:nvPr/>
        </p:nvCxnSpPr>
        <p:spPr>
          <a:xfrm>
            <a:off x="6759369" y="1063822"/>
            <a:ext cx="23982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192" name="Google Shape;192;p16"/>
          <p:cNvCxnSpPr>
            <a:stCxn id="181" idx="1"/>
            <a:endCxn id="189" idx="3"/>
          </p:cNvCxnSpPr>
          <p:nvPr/>
        </p:nvCxnSpPr>
        <p:spPr>
          <a:xfrm rot="10800000">
            <a:off x="2387769" y="1063822"/>
            <a:ext cx="2403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3" name="Google Shape;193;p16"/>
          <p:cNvSpPr txBox="1"/>
          <p:nvPr/>
        </p:nvSpPr>
        <p:spPr>
          <a:xfrm>
            <a:off x="3116219" y="2122910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7548194" y="879172"/>
            <a:ext cx="12486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encounter</a:t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419085" y="4881738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HRex Coverage</a:t>
            </a:r>
            <a:endParaRPr/>
          </a:p>
        </p:txBody>
      </p:sp>
      <p:cxnSp>
        <p:nvCxnSpPr>
          <p:cNvPr id="196" name="Google Shape;196;p16"/>
          <p:cNvCxnSpPr>
            <a:stCxn id="195" idx="0"/>
            <a:endCxn id="188" idx="2"/>
          </p:cNvCxnSpPr>
          <p:nvPr/>
        </p:nvCxnSpPr>
        <p:spPr>
          <a:xfrm rot="10800000">
            <a:off x="1403385" y="3886338"/>
            <a:ext cx="0" cy="995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7" name="Google Shape;197;p16"/>
          <p:cNvSpPr txBox="1"/>
          <p:nvPr/>
        </p:nvSpPr>
        <p:spPr>
          <a:xfrm>
            <a:off x="779085" y="4279288"/>
            <a:ext cx="12486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beneficiary</a:t>
            </a:r>
            <a:endParaRPr/>
          </a:p>
        </p:txBody>
      </p:sp>
      <p:cxnSp>
        <p:nvCxnSpPr>
          <p:cNvPr id="198" name="Google Shape;198;p16"/>
          <p:cNvCxnSpPr>
            <a:stCxn id="181" idx="1"/>
            <a:endCxn id="199" idx="3"/>
          </p:cNvCxnSpPr>
          <p:nvPr/>
        </p:nvCxnSpPr>
        <p:spPr>
          <a:xfrm flipH="1">
            <a:off x="2387769" y="1063822"/>
            <a:ext cx="2403000" cy="1182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9" name="Google Shape;199;p16"/>
          <p:cNvSpPr/>
          <p:nvPr/>
        </p:nvSpPr>
        <p:spPr>
          <a:xfrm>
            <a:off x="419085" y="1789217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2869669" y="940672"/>
            <a:ext cx="1567500" cy="24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participant.individual</a:t>
            </a:r>
            <a:endParaRPr sz="1200"/>
          </a:p>
        </p:txBody>
      </p:sp>
      <p:cxnSp>
        <p:nvCxnSpPr>
          <p:cNvPr id="201" name="Google Shape;201;p16"/>
          <p:cNvCxnSpPr>
            <a:stCxn id="179" idx="3"/>
            <a:endCxn id="176" idx="1"/>
          </p:cNvCxnSpPr>
          <p:nvPr/>
        </p:nvCxnSpPr>
        <p:spPr>
          <a:xfrm>
            <a:off x="7051875" y="3507000"/>
            <a:ext cx="1931100" cy="1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2" name="Google Shape;202;p16"/>
          <p:cNvSpPr txBox="1"/>
          <p:nvPr/>
        </p:nvSpPr>
        <p:spPr>
          <a:xfrm>
            <a:off x="5319519" y="4178075"/>
            <a:ext cx="859500" cy="3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7492394" y="3324126"/>
            <a:ext cx="859500" cy="3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cxnSp>
        <p:nvCxnSpPr>
          <p:cNvPr id="204" name="Google Shape;204;p16"/>
          <p:cNvCxnSpPr>
            <a:stCxn id="179" idx="1"/>
            <a:endCxn id="175" idx="0"/>
          </p:cNvCxnSpPr>
          <p:nvPr/>
        </p:nvCxnSpPr>
        <p:spPr>
          <a:xfrm>
            <a:off x="4498275" y="3507000"/>
            <a:ext cx="1276800" cy="1701300"/>
          </a:xfrm>
          <a:prstGeom prst="bentConnector4">
            <a:avLst>
              <a:gd name="adj1" fmla="val -18650"/>
              <a:gd name="adj2" fmla="val 65729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16"/>
          <p:cNvSpPr txBox="1"/>
          <p:nvPr/>
        </p:nvSpPr>
        <p:spPr>
          <a:xfrm>
            <a:off x="3592519" y="4178075"/>
            <a:ext cx="13152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2968969" y="1497613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>
            <a:off x="2530269" y="5208302"/>
            <a:ext cx="6489600" cy="14085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8982975" y="2295576"/>
            <a:ext cx="2317800" cy="2426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9157575" y="2698789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9157575" y="3693414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4498275" y="2971800"/>
            <a:ext cx="2553600" cy="107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MessageHeader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7" name="Google Shape;217;p17"/>
          <p:cNvCxnSpPr>
            <a:stCxn id="216" idx="0"/>
            <a:endCxn id="218" idx="2"/>
          </p:cNvCxnSpPr>
          <p:nvPr/>
        </p:nvCxnSpPr>
        <p:spPr>
          <a:xfrm rot="10800000">
            <a:off x="5775075" y="1521000"/>
            <a:ext cx="0" cy="1450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9" name="Google Shape;219;p17"/>
          <p:cNvSpPr txBox="1"/>
          <p:nvPr/>
        </p:nvSpPr>
        <p:spPr>
          <a:xfrm>
            <a:off x="5319519" y="2094540"/>
            <a:ext cx="9111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/>
          </a:p>
        </p:txBody>
      </p:sp>
      <p:cxnSp>
        <p:nvCxnSpPr>
          <p:cNvPr id="220" name="Google Shape;220;p17"/>
          <p:cNvCxnSpPr>
            <a:stCxn id="216" idx="2"/>
            <a:endCxn id="212" idx="0"/>
          </p:cNvCxnSpPr>
          <p:nvPr/>
        </p:nvCxnSpPr>
        <p:spPr>
          <a:xfrm>
            <a:off x="5775075" y="4042200"/>
            <a:ext cx="0" cy="1166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1" name="Google Shape;221;p17"/>
          <p:cNvSpPr/>
          <p:nvPr/>
        </p:nvSpPr>
        <p:spPr>
          <a:xfrm>
            <a:off x="4809731" y="5550498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6861969" y="5550501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2757494" y="5562601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9157575" y="60662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Condition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4790769" y="60662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419085" y="297181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419085" y="60662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Practitioner</a:t>
            </a:r>
            <a:endParaRPr/>
          </a:p>
        </p:txBody>
      </p:sp>
      <p:cxnSp>
        <p:nvCxnSpPr>
          <p:cNvPr id="227" name="Google Shape;227;p17"/>
          <p:cNvCxnSpPr>
            <a:stCxn id="218" idx="1"/>
            <a:endCxn id="225" idx="3"/>
          </p:cNvCxnSpPr>
          <p:nvPr/>
        </p:nvCxnSpPr>
        <p:spPr>
          <a:xfrm flipH="1">
            <a:off x="2387769" y="1063822"/>
            <a:ext cx="2403000" cy="2365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8" name="Google Shape;228;p17"/>
          <p:cNvCxnSpPr>
            <a:stCxn id="218" idx="3"/>
            <a:endCxn id="224" idx="1"/>
          </p:cNvCxnSpPr>
          <p:nvPr/>
        </p:nvCxnSpPr>
        <p:spPr>
          <a:xfrm>
            <a:off x="6759369" y="1063822"/>
            <a:ext cx="23982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229" name="Google Shape;229;p17"/>
          <p:cNvCxnSpPr>
            <a:stCxn id="218" idx="1"/>
            <a:endCxn id="226" idx="3"/>
          </p:cNvCxnSpPr>
          <p:nvPr/>
        </p:nvCxnSpPr>
        <p:spPr>
          <a:xfrm rot="10800000">
            <a:off x="2387769" y="1063822"/>
            <a:ext cx="2403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0" name="Google Shape;230;p17"/>
          <p:cNvSpPr txBox="1"/>
          <p:nvPr/>
        </p:nvSpPr>
        <p:spPr>
          <a:xfrm>
            <a:off x="3116219" y="2122910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/>
          </a:p>
        </p:txBody>
      </p:sp>
      <p:sp>
        <p:nvSpPr>
          <p:cNvPr id="231" name="Google Shape;231;p17"/>
          <p:cNvSpPr txBox="1"/>
          <p:nvPr/>
        </p:nvSpPr>
        <p:spPr>
          <a:xfrm>
            <a:off x="7548194" y="879172"/>
            <a:ext cx="12486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encounter</a:t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419085" y="4881738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HRex Coverage</a:t>
            </a:r>
            <a:endParaRPr/>
          </a:p>
        </p:txBody>
      </p:sp>
      <p:cxnSp>
        <p:nvCxnSpPr>
          <p:cNvPr id="233" name="Google Shape;233;p17"/>
          <p:cNvCxnSpPr>
            <a:stCxn id="232" idx="0"/>
            <a:endCxn id="225" idx="2"/>
          </p:cNvCxnSpPr>
          <p:nvPr/>
        </p:nvCxnSpPr>
        <p:spPr>
          <a:xfrm rot="10800000">
            <a:off x="1403385" y="3886338"/>
            <a:ext cx="0" cy="995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4" name="Google Shape;234;p17"/>
          <p:cNvSpPr txBox="1"/>
          <p:nvPr/>
        </p:nvSpPr>
        <p:spPr>
          <a:xfrm>
            <a:off x="779085" y="4279288"/>
            <a:ext cx="12486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beneficiary</a:t>
            </a:r>
            <a:endParaRPr/>
          </a:p>
        </p:txBody>
      </p:sp>
      <p:cxnSp>
        <p:nvCxnSpPr>
          <p:cNvPr id="235" name="Google Shape;235;p17"/>
          <p:cNvCxnSpPr>
            <a:stCxn id="218" idx="1"/>
            <a:endCxn id="236" idx="3"/>
          </p:cNvCxnSpPr>
          <p:nvPr/>
        </p:nvCxnSpPr>
        <p:spPr>
          <a:xfrm flipH="1">
            <a:off x="2387769" y="1063822"/>
            <a:ext cx="2403000" cy="1182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6" name="Google Shape;236;p17"/>
          <p:cNvSpPr/>
          <p:nvPr/>
        </p:nvSpPr>
        <p:spPr>
          <a:xfrm>
            <a:off x="419085" y="1789217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2869669" y="940672"/>
            <a:ext cx="1567500" cy="24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participant.individual</a:t>
            </a:r>
            <a:endParaRPr sz="1200"/>
          </a:p>
        </p:txBody>
      </p:sp>
      <p:cxnSp>
        <p:nvCxnSpPr>
          <p:cNvPr id="238" name="Google Shape;238;p17"/>
          <p:cNvCxnSpPr>
            <a:stCxn id="216" idx="3"/>
            <a:endCxn id="213" idx="1"/>
          </p:cNvCxnSpPr>
          <p:nvPr/>
        </p:nvCxnSpPr>
        <p:spPr>
          <a:xfrm>
            <a:off x="7051875" y="3507000"/>
            <a:ext cx="1931100" cy="1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17"/>
          <p:cNvSpPr txBox="1"/>
          <p:nvPr/>
        </p:nvSpPr>
        <p:spPr>
          <a:xfrm>
            <a:off x="5319519" y="4178075"/>
            <a:ext cx="859500" cy="3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7492394" y="3324126"/>
            <a:ext cx="859500" cy="3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cxnSp>
        <p:nvCxnSpPr>
          <p:cNvPr id="241" name="Google Shape;241;p17"/>
          <p:cNvCxnSpPr>
            <a:stCxn id="216" idx="1"/>
            <a:endCxn id="212" idx="0"/>
          </p:cNvCxnSpPr>
          <p:nvPr/>
        </p:nvCxnSpPr>
        <p:spPr>
          <a:xfrm>
            <a:off x="4498275" y="3507000"/>
            <a:ext cx="1276800" cy="1701300"/>
          </a:xfrm>
          <a:prstGeom prst="bentConnector4">
            <a:avLst>
              <a:gd name="adj1" fmla="val -18650"/>
              <a:gd name="adj2" fmla="val 65729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17"/>
          <p:cNvSpPr txBox="1"/>
          <p:nvPr/>
        </p:nvSpPr>
        <p:spPr>
          <a:xfrm>
            <a:off x="3592519" y="4178075"/>
            <a:ext cx="13152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2968969" y="1497613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/>
          <p:nvPr/>
        </p:nvSpPr>
        <p:spPr>
          <a:xfrm>
            <a:off x="251425" y="4696225"/>
            <a:ext cx="6489600" cy="1676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Choice of</a:t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2427775" y="5038600"/>
            <a:ext cx="4233600" cy="11835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8964351" y="4936400"/>
            <a:ext cx="2922900" cy="9852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9692728" y="1213726"/>
            <a:ext cx="1968600" cy="9144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701125" y="994340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MessageHeader</a:t>
            </a:r>
            <a:endParaRPr/>
          </a:p>
        </p:txBody>
      </p:sp>
      <p:cxnSp>
        <p:nvCxnSpPr>
          <p:cNvPr id="254" name="Google Shape;254;p18"/>
          <p:cNvCxnSpPr>
            <a:stCxn id="253" idx="3"/>
            <a:endCxn id="255" idx="1"/>
          </p:cNvCxnSpPr>
          <p:nvPr/>
        </p:nvCxnSpPr>
        <p:spPr>
          <a:xfrm>
            <a:off x="2669725" y="1451540"/>
            <a:ext cx="13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6" name="Google Shape;256;p18"/>
          <p:cNvSpPr txBox="1"/>
          <p:nvPr/>
        </p:nvSpPr>
        <p:spPr>
          <a:xfrm>
            <a:off x="2918425" y="1224000"/>
            <a:ext cx="709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/>
          </a:p>
        </p:txBody>
      </p:sp>
      <p:cxnSp>
        <p:nvCxnSpPr>
          <p:cNvPr id="257" name="Google Shape;257;p18"/>
          <p:cNvCxnSpPr/>
          <p:nvPr/>
        </p:nvCxnSpPr>
        <p:spPr>
          <a:xfrm>
            <a:off x="1690600" y="1915725"/>
            <a:ext cx="8700" cy="2750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5" name="Google Shape;255;p18"/>
          <p:cNvSpPr/>
          <p:nvPr/>
        </p:nvSpPr>
        <p:spPr>
          <a:xfrm>
            <a:off x="4010719" y="994340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or Request Resource</a:t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6873329" y="1022687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/>
          </a:p>
        </p:txBody>
      </p:sp>
      <p:cxnSp>
        <p:nvCxnSpPr>
          <p:cNvPr id="259" name="Google Shape;259;p18"/>
          <p:cNvCxnSpPr>
            <a:stCxn id="255" idx="3"/>
            <a:endCxn id="258" idx="1"/>
          </p:cNvCxnSpPr>
          <p:nvPr/>
        </p:nvCxnSpPr>
        <p:spPr>
          <a:xfrm>
            <a:off x="5979319" y="1451540"/>
            <a:ext cx="894000" cy="28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0" name="Google Shape;260;p18"/>
          <p:cNvSpPr/>
          <p:nvPr/>
        </p:nvSpPr>
        <p:spPr>
          <a:xfrm>
            <a:off x="9238524" y="5106800"/>
            <a:ext cx="348600" cy="121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9758428" y="4969981"/>
            <a:ext cx="172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9251224" y="5373500"/>
            <a:ext cx="348600" cy="121500"/>
          </a:xfrm>
          <a:prstGeom prst="rect">
            <a:avLst/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9777474" y="5236675"/>
            <a:ext cx="24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Dependent</a:t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9263924" y="5627500"/>
            <a:ext cx="348600" cy="12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9790178" y="5490681"/>
            <a:ext cx="172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box</a:t>
            </a:r>
            <a:endParaRPr/>
          </a:p>
        </p:txBody>
      </p:sp>
      <p:cxnSp>
        <p:nvCxnSpPr>
          <p:cNvPr id="266" name="Google Shape;266;p18"/>
          <p:cNvCxnSpPr/>
          <p:nvPr/>
        </p:nvCxnSpPr>
        <p:spPr>
          <a:xfrm>
            <a:off x="926475" y="1915725"/>
            <a:ext cx="6600" cy="2757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7" name="Google Shape;267;p18"/>
          <p:cNvSpPr/>
          <p:nvPr/>
        </p:nvSpPr>
        <p:spPr>
          <a:xfrm>
            <a:off x="7025729" y="1175087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4618544" y="5155298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2511934" y="5167401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395000" y="5167401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/>
          </a:p>
        </p:txBody>
      </p:sp>
      <p:sp>
        <p:nvSpPr>
          <p:cNvPr id="271" name="Google Shape;271;p18"/>
          <p:cNvSpPr txBox="1"/>
          <p:nvPr/>
        </p:nvSpPr>
        <p:spPr>
          <a:xfrm>
            <a:off x="998850" y="2767250"/>
            <a:ext cx="13410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414350" y="2366248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/>
          </a:p>
        </p:txBody>
      </p:sp>
      <p:cxnSp>
        <p:nvCxnSpPr>
          <p:cNvPr id="273" name="Google Shape;273;p18"/>
          <p:cNvCxnSpPr>
            <a:stCxn id="255" idx="3"/>
            <a:endCxn id="274" idx="1"/>
          </p:cNvCxnSpPr>
          <p:nvPr/>
        </p:nvCxnSpPr>
        <p:spPr>
          <a:xfrm>
            <a:off x="5979319" y="1451540"/>
            <a:ext cx="1198800" cy="333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5" name="Google Shape;275;p18"/>
          <p:cNvCxnSpPr>
            <a:stCxn id="255" idx="3"/>
            <a:endCxn id="267" idx="1"/>
          </p:cNvCxnSpPr>
          <p:nvPr/>
        </p:nvCxnSpPr>
        <p:spPr>
          <a:xfrm>
            <a:off x="5979319" y="1451540"/>
            <a:ext cx="1046400" cy="18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4" name="Google Shape;274;p18"/>
          <p:cNvSpPr/>
          <p:nvPr/>
        </p:nvSpPr>
        <p:spPr>
          <a:xfrm>
            <a:off x="7178129" y="1327487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Referenced Resources</a:t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9845128" y="1366126"/>
            <a:ext cx="1968600" cy="9144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9997528" y="1518526"/>
            <a:ext cx="1968600" cy="9144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Referenced Resources</a:t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7178128" y="3271126"/>
            <a:ext cx="1968600" cy="9144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7330528" y="3423526"/>
            <a:ext cx="1968600" cy="9144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7482928" y="3575926"/>
            <a:ext cx="1968600" cy="9144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Referencing Resources</a:t>
            </a:r>
            <a:endParaRPr/>
          </a:p>
        </p:txBody>
      </p:sp>
      <p:cxnSp>
        <p:nvCxnSpPr>
          <p:cNvPr id="281" name="Google Shape;281;p18"/>
          <p:cNvCxnSpPr>
            <a:stCxn id="274" idx="3"/>
            <a:endCxn id="252" idx="1"/>
          </p:cNvCxnSpPr>
          <p:nvPr/>
        </p:nvCxnSpPr>
        <p:spPr>
          <a:xfrm rot="10800000" flipH="1">
            <a:off x="9146729" y="1670987"/>
            <a:ext cx="546000" cy="113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2" name="Google Shape;282;p18"/>
          <p:cNvCxnSpPr>
            <a:stCxn id="274" idx="3"/>
          </p:cNvCxnSpPr>
          <p:nvPr/>
        </p:nvCxnSpPr>
        <p:spPr>
          <a:xfrm>
            <a:off x="9146729" y="1784687"/>
            <a:ext cx="927000" cy="22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3" name="Google Shape;283;p18"/>
          <p:cNvCxnSpPr>
            <a:stCxn id="274" idx="3"/>
            <a:endCxn id="276" idx="1"/>
          </p:cNvCxnSpPr>
          <p:nvPr/>
        </p:nvCxnSpPr>
        <p:spPr>
          <a:xfrm>
            <a:off x="9146729" y="1784687"/>
            <a:ext cx="698400" cy="38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4" name="Google Shape;284;p18"/>
          <p:cNvCxnSpPr>
            <a:stCxn id="278" idx="0"/>
            <a:endCxn id="277" idx="2"/>
          </p:cNvCxnSpPr>
          <p:nvPr/>
        </p:nvCxnSpPr>
        <p:spPr>
          <a:xfrm rot="10800000" flipH="1">
            <a:off x="8162428" y="2432926"/>
            <a:ext cx="281940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5" name="Google Shape;285;p18"/>
          <p:cNvCxnSpPr>
            <a:stCxn id="278" idx="0"/>
            <a:endCxn id="274" idx="2"/>
          </p:cNvCxnSpPr>
          <p:nvPr/>
        </p:nvCxnSpPr>
        <p:spPr>
          <a:xfrm rot="10800000">
            <a:off x="8162428" y="2241826"/>
            <a:ext cx="0" cy="1029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6" name="Google Shape;286;p18"/>
          <p:cNvCxnSpPr>
            <a:stCxn id="278" idx="0"/>
            <a:endCxn id="255" idx="2"/>
          </p:cNvCxnSpPr>
          <p:nvPr/>
        </p:nvCxnSpPr>
        <p:spPr>
          <a:xfrm rot="10800000">
            <a:off x="4995028" y="1908826"/>
            <a:ext cx="3167400" cy="1362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7" name="Google Shape;287;p18"/>
          <p:cNvSpPr/>
          <p:nvPr/>
        </p:nvSpPr>
        <p:spPr>
          <a:xfrm>
            <a:off x="10322275" y="641675"/>
            <a:ext cx="709500" cy="533400"/>
          </a:xfrm>
          <a:prstGeom prst="curvedDownArrow">
            <a:avLst>
              <a:gd name="adj1" fmla="val 8535"/>
              <a:gd name="adj2" fmla="val 44101"/>
              <a:gd name="adj3" fmla="val 25000"/>
            </a:avLst>
          </a:prstGeom>
          <a:solidFill>
            <a:schemeClr val="dk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8" name="Google Shape;288;p18"/>
          <p:cNvCxnSpPr>
            <a:endCxn id="250" idx="0"/>
          </p:cNvCxnSpPr>
          <p:nvPr/>
        </p:nvCxnSpPr>
        <p:spPr>
          <a:xfrm rot="-5400000" flipH="1">
            <a:off x="1907575" y="2401600"/>
            <a:ext cx="3081300" cy="21927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" name="Google Shape;289;p18"/>
          <p:cNvSpPr txBox="1"/>
          <p:nvPr/>
        </p:nvSpPr>
        <p:spPr>
          <a:xfrm>
            <a:off x="2928950" y="3280648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50" y="428050"/>
            <a:ext cx="5838826" cy="51518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96" name="Google Shape;2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151" y="1605875"/>
            <a:ext cx="5895975" cy="46046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97" name="Google Shape;297;p19"/>
          <p:cNvSpPr txBox="1"/>
          <p:nvPr/>
        </p:nvSpPr>
        <p:spPr>
          <a:xfrm>
            <a:off x="2096650" y="175425"/>
            <a:ext cx="2931900" cy="459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6801575" y="1062900"/>
            <a:ext cx="2931900" cy="459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MessageHeader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19"/>
          <p:cNvCxnSpPr/>
          <p:nvPr/>
        </p:nvCxnSpPr>
        <p:spPr>
          <a:xfrm>
            <a:off x="860375" y="3441525"/>
            <a:ext cx="5408700" cy="2183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19"/>
          <p:cNvCxnSpPr/>
          <p:nvPr/>
        </p:nvCxnSpPr>
        <p:spPr>
          <a:xfrm rot="10800000" flipH="1">
            <a:off x="818625" y="3608500"/>
            <a:ext cx="5454600" cy="28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19"/>
          <p:cNvCxnSpPr/>
          <p:nvPr/>
        </p:nvCxnSpPr>
        <p:spPr>
          <a:xfrm rot="10800000" flipH="1">
            <a:off x="818625" y="3403200"/>
            <a:ext cx="5496300" cy="34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19"/>
          <p:cNvCxnSpPr/>
          <p:nvPr/>
        </p:nvCxnSpPr>
        <p:spPr>
          <a:xfrm rot="10800000" flipH="1">
            <a:off x="860375" y="1851525"/>
            <a:ext cx="4512300" cy="78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19"/>
          <p:cNvCxnSpPr/>
          <p:nvPr/>
        </p:nvCxnSpPr>
        <p:spPr>
          <a:xfrm>
            <a:off x="760150" y="3050975"/>
            <a:ext cx="1678200" cy="2751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19"/>
          <p:cNvCxnSpPr/>
          <p:nvPr/>
        </p:nvCxnSpPr>
        <p:spPr>
          <a:xfrm rot="10800000" flipH="1">
            <a:off x="710025" y="2731850"/>
            <a:ext cx="5634000" cy="4758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p19"/>
          <p:cNvSpPr txBox="1"/>
          <p:nvPr/>
        </p:nvSpPr>
        <p:spPr>
          <a:xfrm>
            <a:off x="1902150" y="5822200"/>
            <a:ext cx="3978300" cy="985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Nonfocus resource part of message Bundle  - includes Patient, Condition, Coverage, and EndPoint and can be defined using MessageDefinition or out of band (e.g. Spreadsheet)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19"/>
          <p:cNvCxnSpPr/>
          <p:nvPr/>
        </p:nvCxnSpPr>
        <p:spPr>
          <a:xfrm>
            <a:off x="1252975" y="4895000"/>
            <a:ext cx="709800" cy="8766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" name="Google Shape;307;p19"/>
          <p:cNvSpPr txBox="1"/>
          <p:nvPr/>
        </p:nvSpPr>
        <p:spPr>
          <a:xfrm>
            <a:off x="5372675" y="1446875"/>
            <a:ext cx="356100" cy="5361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/>
          <p:nvPr/>
        </p:nvSpPr>
        <p:spPr>
          <a:xfrm>
            <a:off x="6828650" y="722300"/>
            <a:ext cx="3438900" cy="56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Bundle</a:t>
            </a:r>
            <a:endParaRPr/>
          </a:p>
        </p:txBody>
      </p:sp>
      <p:sp>
        <p:nvSpPr>
          <p:cNvPr id="314" name="Google Shape;314;p20"/>
          <p:cNvSpPr txBox="1"/>
          <p:nvPr/>
        </p:nvSpPr>
        <p:spPr>
          <a:xfrm>
            <a:off x="6965588" y="1171850"/>
            <a:ext cx="31650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MessageHeader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6965588" y="3412705"/>
            <a:ext cx="31650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US Core Encounter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0"/>
          <p:cNvSpPr txBox="1"/>
          <p:nvPr/>
        </p:nvSpPr>
        <p:spPr>
          <a:xfrm>
            <a:off x="6965588" y="4319631"/>
            <a:ext cx="3165000" cy="265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0"/>
          <p:cNvSpPr txBox="1"/>
          <p:nvPr/>
        </p:nvSpPr>
        <p:spPr>
          <a:xfrm>
            <a:off x="6965588" y="5095872"/>
            <a:ext cx="3165000" cy="265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6965588" y="5501283"/>
            <a:ext cx="3165000" cy="265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6965588" y="5900913"/>
            <a:ext cx="3165000" cy="2658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 Core Condition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0"/>
          <p:cNvSpPr txBox="1"/>
          <p:nvPr/>
        </p:nvSpPr>
        <p:spPr>
          <a:xfrm>
            <a:off x="6965588" y="4707755"/>
            <a:ext cx="3165000" cy="2658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 Vinci HRex Coverage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6965588" y="2014625"/>
            <a:ext cx="31650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 Core Organization (Sender)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6965588" y="2325219"/>
            <a:ext cx="31650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Practitioner (Author)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941100" y="762950"/>
            <a:ext cx="5629500" cy="108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type of event: e.g., Admission or Discharge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When the message was sent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Application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Endpoint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message definition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941088" y="2644325"/>
            <a:ext cx="56295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Who is responsible for this event </a:t>
            </a:r>
            <a:r>
              <a:rPr lang="en-US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(may be the same as Sender)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941088" y="4319631"/>
            <a:ext cx="56295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Who this event is about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941088" y="5501283"/>
            <a:ext cx="56295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Where the encounter occurred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941088" y="4707755"/>
            <a:ext cx="56295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is this being paid / Who is the Payer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941088" y="5095872"/>
            <a:ext cx="56295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Providers involved in the encounter (may be the same as Author)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941088" y="5900913"/>
            <a:ext cx="56295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encounter diagnosis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941088" y="2972755"/>
            <a:ext cx="5629500" cy="114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type of encounter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class of encounter: inpatient, outpatient, etc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the encounter occurred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encounter occurred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Discharge Disposition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6965588" y="2635788"/>
            <a:ext cx="31650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 Core Organization (Publisher)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941088" y="2315900"/>
            <a:ext cx="56295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Who authorized this event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941088" y="2023150"/>
            <a:ext cx="56295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Who sent this message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20"/>
          <p:cNvCxnSpPr>
            <a:stCxn id="323" idx="3"/>
            <a:endCxn id="314" idx="1"/>
          </p:cNvCxnSpPr>
          <p:nvPr/>
        </p:nvCxnSpPr>
        <p:spPr>
          <a:xfrm>
            <a:off x="6570600" y="1304750"/>
            <a:ext cx="395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0"/>
          <p:cNvCxnSpPr>
            <a:stCxn id="333" idx="3"/>
            <a:endCxn id="321" idx="1"/>
          </p:cNvCxnSpPr>
          <p:nvPr/>
        </p:nvCxnSpPr>
        <p:spPr>
          <a:xfrm rot="10800000" flipH="1">
            <a:off x="6570588" y="2147650"/>
            <a:ext cx="395100" cy="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0"/>
          <p:cNvCxnSpPr>
            <a:stCxn id="332" idx="3"/>
            <a:endCxn id="322" idx="1"/>
          </p:cNvCxnSpPr>
          <p:nvPr/>
        </p:nvCxnSpPr>
        <p:spPr>
          <a:xfrm>
            <a:off x="6570588" y="2448800"/>
            <a:ext cx="395100" cy="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0"/>
          <p:cNvCxnSpPr>
            <a:stCxn id="324" idx="3"/>
            <a:endCxn id="331" idx="1"/>
          </p:cNvCxnSpPr>
          <p:nvPr/>
        </p:nvCxnSpPr>
        <p:spPr>
          <a:xfrm rot="10800000" flipH="1">
            <a:off x="6570588" y="2768825"/>
            <a:ext cx="395100" cy="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0"/>
          <p:cNvCxnSpPr>
            <a:stCxn id="330" idx="3"/>
            <a:endCxn id="315" idx="1"/>
          </p:cNvCxnSpPr>
          <p:nvPr/>
        </p:nvCxnSpPr>
        <p:spPr>
          <a:xfrm>
            <a:off x="6570588" y="3545605"/>
            <a:ext cx="395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" name="Google Shape;339;p20"/>
          <p:cNvCxnSpPr>
            <a:stCxn id="327" idx="3"/>
            <a:endCxn id="320" idx="1"/>
          </p:cNvCxnSpPr>
          <p:nvPr/>
        </p:nvCxnSpPr>
        <p:spPr>
          <a:xfrm>
            <a:off x="6570588" y="4840655"/>
            <a:ext cx="395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0"/>
          <p:cNvCxnSpPr>
            <a:stCxn id="328" idx="3"/>
            <a:endCxn id="317" idx="1"/>
          </p:cNvCxnSpPr>
          <p:nvPr/>
        </p:nvCxnSpPr>
        <p:spPr>
          <a:xfrm>
            <a:off x="6570588" y="5228772"/>
            <a:ext cx="395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0"/>
          <p:cNvCxnSpPr>
            <a:stCxn id="325" idx="3"/>
            <a:endCxn id="316" idx="1"/>
          </p:cNvCxnSpPr>
          <p:nvPr/>
        </p:nvCxnSpPr>
        <p:spPr>
          <a:xfrm>
            <a:off x="6570588" y="4452531"/>
            <a:ext cx="395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p20"/>
          <p:cNvCxnSpPr>
            <a:stCxn id="329" idx="3"/>
            <a:endCxn id="319" idx="1"/>
          </p:cNvCxnSpPr>
          <p:nvPr/>
        </p:nvCxnSpPr>
        <p:spPr>
          <a:xfrm>
            <a:off x="6570588" y="6033813"/>
            <a:ext cx="395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20"/>
          <p:cNvCxnSpPr>
            <a:stCxn id="326" idx="3"/>
            <a:endCxn id="318" idx="1"/>
          </p:cNvCxnSpPr>
          <p:nvPr/>
        </p:nvCxnSpPr>
        <p:spPr>
          <a:xfrm>
            <a:off x="6570588" y="5634183"/>
            <a:ext cx="395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Macintosh PowerPoint</Application>
  <PresentationFormat>Widescreen</PresentationFormat>
  <Paragraphs>159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Eric Haas</cp:lastModifiedBy>
  <cp:revision>1</cp:revision>
  <dcterms:modified xsi:type="dcterms:W3CDTF">2020-08-21T18:41:51Z</dcterms:modified>
</cp:coreProperties>
</file>