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2893" autoAdjust="0"/>
  </p:normalViewPr>
  <p:slideViewPr>
    <p:cSldViewPr snapToGrid="0">
      <p:cViewPr varScale="1">
        <p:scale>
          <a:sx n="76" d="100"/>
          <a:sy n="76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426A6-9049-47EE-AC73-C7D0B856C64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1C831-5FA2-4B02-AD85-62DC47FFE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This element is not supported by all vendors – rather the condition points the encounter – discuss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** no endpoint element in </a:t>
            </a:r>
            <a:r>
              <a:rPr lang="en-US" dirty="0" err="1"/>
              <a:t>PractitionerEndpoint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*** </a:t>
            </a:r>
            <a:r>
              <a:rPr lang="en-US" dirty="0" err="1"/>
              <a:t>MessageDefinition</a:t>
            </a:r>
            <a:r>
              <a:rPr lang="en-US" dirty="0"/>
              <a:t> way to formally define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1C831-5FA2-4B02-AD85-62DC47FFEF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3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7727-84EB-4632-9F20-CD5265A22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FB658-3A69-4DAA-9DCB-E8CC2DD0D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D2F9E-8411-4A5B-AF53-EA833E81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A939-F94C-46E1-B416-C6151F014C7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9C0BD-BA66-40D9-96DB-3C3BCADB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D5FC0-13F0-496D-B88D-A6BF78B6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5463-BCEF-441B-9277-F0889F48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7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C74F-9281-40DE-995E-AFC94A98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1CC76-49BC-467B-AB7F-7C826FBA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155C0-F1B9-4B30-B15B-CEF452CF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A939-F94C-46E1-B416-C6151F014C7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9947-691C-41A2-B0D1-2D14473E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EFC2F-1A4A-43B6-99F7-8F5FEA62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5463-BCEF-441B-9277-F0889F48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8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7224D-A2E8-4591-A1ED-AC552B17E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9202B-56A2-4C5B-B685-F8624D2BF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72A0F-3F79-483E-AD41-E2C6FA9D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A939-F94C-46E1-B416-C6151F014C7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3ED3E-FC97-4206-A334-9A6EFC81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BCAE3-EBA0-41D6-A9A0-28632A0F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5463-BCEF-441B-9277-F0889F48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5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165A-F8CC-44C5-A83A-1DC8FCB8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E84E-A02D-4DC2-9FAD-8A3A50963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FA4B5-288A-494E-98A1-0C51142F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A939-F94C-46E1-B416-C6151F014C7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78D99-849F-4B4D-9817-B539D7C5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92A68-4DA7-48E3-9B31-57BB8C5A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5463-BCEF-441B-9277-F0889F48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2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E8F8-0763-451F-B51F-B5CCB029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DA54E-F95F-4EA0-91A9-1B3800D8B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FBF75-3E1F-43EB-A1B0-6E6E5102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A939-F94C-46E1-B416-C6151F014C7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815B8-F90B-4FC0-BF13-76C9EA70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F5FC7-5526-4E53-9FA5-B17E96BD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5463-BCEF-441B-9277-F0889F48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4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DC0E-8F32-438C-95F1-84A0DB01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5862-6653-4E68-8F6A-026F07720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0C19F-A843-457D-91AB-9CEA2A450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D60CD-6F44-4A58-847B-3FB213BE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A939-F94C-46E1-B416-C6151F014C7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E8496-2704-4576-971E-0C97E64C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F9EC6-38B4-4C81-ACCE-D2FDCA89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5463-BCEF-441B-9277-F0889F48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2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9A3A-CDD4-4F68-9F2F-D833338D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11B9E-9B75-4232-88B4-11FB6A03C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37C90-E36A-4257-B1DD-6157B739C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F0696-0C8B-4CA3-BC67-9F9A21189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A0B61-918B-4CF9-BA5C-2C1C371E4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36B17-19AD-4BEF-B388-5155077E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A939-F94C-46E1-B416-C6151F014C7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F4A36-AAF9-4D69-A330-04AEC37C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99FA1-D13A-4BC0-A49E-4C979F17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5463-BCEF-441B-9277-F0889F48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1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3E3D-F542-4CA6-9124-27C82925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35F06-0E98-4924-98E2-4EE822EE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A939-F94C-46E1-B416-C6151F014C7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7A0C0-EE57-4FFD-BAA5-BE9C96B9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E9B38-A843-45D1-8BE3-7ACE6822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5463-BCEF-441B-9277-F0889F48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6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47BCE-39BF-4AC9-BB0C-9B3EE5C0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A939-F94C-46E1-B416-C6151F014C7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03023-6778-4C52-9C96-C084A5DD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7EBFA-2A67-425D-90F1-1B25762E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5463-BCEF-441B-9277-F0889F48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6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0968-0A32-46C8-81EE-82C487E35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58A71-649E-4A22-8506-7A05B2554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F999D-49DB-42B8-820A-828B3322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44F99-05A1-4C24-A1CF-7D7E9B03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A939-F94C-46E1-B416-C6151F014C7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192F4-F6A0-40F2-BE34-766024DF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41B-2052-45E6-85CD-08CA5582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5463-BCEF-441B-9277-F0889F48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CC31-B259-4238-B152-85635C26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97309-A90E-47EA-91BC-CC5202953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8D209-2641-4CA6-99CB-30A352312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01B7D-87B4-427F-B6B3-84169F20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A939-F94C-46E1-B416-C6151F014C7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F7E60-EAEC-48D8-86E7-815EF426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C5CE9-4744-4BAA-B200-0D8CC4EC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5463-BCEF-441B-9277-F0889F48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7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029C8-EFB3-4E9B-9D3E-8491CCD7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DFC75-E038-4ED8-A960-D31D99104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6BE5B-6C4C-4444-A392-D221A7DDC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CA939-F94C-46E1-B416-C6151F014C7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38ED6-6646-4A5C-8333-28851C232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FC401-FAF3-4A27-85F1-407935711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55463-BCEF-441B-9277-F0889F48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1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A02D4F-5D29-472D-ACD3-588725DB19A5}"/>
              </a:ext>
            </a:extLst>
          </p:cNvPr>
          <p:cNvSpPr/>
          <p:nvPr/>
        </p:nvSpPr>
        <p:spPr>
          <a:xfrm>
            <a:off x="9702003" y="5569857"/>
            <a:ext cx="19685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 Core </a:t>
            </a:r>
            <a:r>
              <a:rPr lang="en-US" dirty="0" err="1"/>
              <a:t>PractitionerRole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1B31B5-0C4A-4A92-A385-AAB658447478}"/>
              </a:ext>
            </a:extLst>
          </p:cNvPr>
          <p:cNvSpPr/>
          <p:nvPr/>
        </p:nvSpPr>
        <p:spPr>
          <a:xfrm>
            <a:off x="9702003" y="4553857"/>
            <a:ext cx="19685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 Core Practitioner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5E1671-4886-4146-9624-85D7BE835F42}"/>
              </a:ext>
            </a:extLst>
          </p:cNvPr>
          <p:cNvSpPr/>
          <p:nvPr/>
        </p:nvSpPr>
        <p:spPr>
          <a:xfrm>
            <a:off x="9702003" y="3550557"/>
            <a:ext cx="19685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 Core Organization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5B5C80-B70C-4D6D-90ED-FE1F1BBDB183}"/>
              </a:ext>
            </a:extLst>
          </p:cNvPr>
          <p:cNvSpPr/>
          <p:nvPr/>
        </p:nvSpPr>
        <p:spPr>
          <a:xfrm>
            <a:off x="396075" y="2867153"/>
            <a:ext cx="1968500" cy="9144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 Vinci </a:t>
            </a:r>
            <a:r>
              <a:rPr lang="en-US" dirty="0" err="1"/>
              <a:t>MessageHeader</a:t>
            </a:r>
            <a:endParaRPr lang="en-US" dirty="0"/>
          </a:p>
          <a:p>
            <a:pPr algn="ctr"/>
            <a:r>
              <a:rPr lang="en-US" sz="1400" dirty="0"/>
              <a:t>.reason = admit/discharge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BB67C9F-75A0-4597-8E44-6573F369B43C}"/>
              </a:ext>
            </a:extLst>
          </p:cNvPr>
          <p:cNvCxnSpPr>
            <a:cxnSpLocks/>
            <a:stCxn id="12" idx="0"/>
            <a:endCxn id="46" idx="2"/>
          </p:cNvCxnSpPr>
          <p:nvPr/>
        </p:nvCxnSpPr>
        <p:spPr>
          <a:xfrm flipV="1">
            <a:off x="1380325" y="1403665"/>
            <a:ext cx="744" cy="1463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8B64147-FBE4-4EF0-87AB-39EBBDFF2C68}"/>
              </a:ext>
            </a:extLst>
          </p:cNvPr>
          <p:cNvSpPr txBox="1"/>
          <p:nvPr/>
        </p:nvSpPr>
        <p:spPr>
          <a:xfrm>
            <a:off x="937220" y="1909790"/>
            <a:ext cx="9112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focus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CC44E1-1DA5-40BE-A9EB-51CE73C3B758}"/>
              </a:ext>
            </a:extLst>
          </p:cNvPr>
          <p:cNvCxnSpPr>
            <a:cxnSpLocks/>
            <a:stCxn id="12" idx="2"/>
            <a:endCxn id="43" idx="0"/>
          </p:cNvCxnSpPr>
          <p:nvPr/>
        </p:nvCxnSpPr>
        <p:spPr>
          <a:xfrm>
            <a:off x="1380325" y="3781553"/>
            <a:ext cx="4556925" cy="1426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1B2E7B-0F43-4790-AFEE-CA15D382A79E}"/>
              </a:ext>
            </a:extLst>
          </p:cNvPr>
          <p:cNvSpPr txBox="1"/>
          <p:nvPr/>
        </p:nvSpPr>
        <p:spPr>
          <a:xfrm>
            <a:off x="2604697" y="4310262"/>
            <a:ext cx="2120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destination.receiver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8355372-2A2E-4D8E-AB44-C8D5AB3DF3BC}"/>
              </a:ext>
            </a:extLst>
          </p:cNvPr>
          <p:cNvCxnSpPr>
            <a:cxnSpLocks/>
            <a:stCxn id="12" idx="3"/>
            <a:endCxn id="36" idx="1"/>
          </p:cNvCxnSpPr>
          <p:nvPr/>
        </p:nvCxnSpPr>
        <p:spPr>
          <a:xfrm>
            <a:off x="2364575" y="3324353"/>
            <a:ext cx="7165987" cy="15818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79F2D5C-5DFB-486A-A86A-6DFF71B19878}"/>
              </a:ext>
            </a:extLst>
          </p:cNvPr>
          <p:cNvSpPr txBox="1"/>
          <p:nvPr/>
        </p:nvSpPr>
        <p:spPr>
          <a:xfrm>
            <a:off x="5062547" y="3853662"/>
            <a:ext cx="9604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52A019-EA90-41DC-9598-B6DFCAE25001}"/>
              </a:ext>
            </a:extLst>
          </p:cNvPr>
          <p:cNvSpPr/>
          <p:nvPr/>
        </p:nvSpPr>
        <p:spPr>
          <a:xfrm>
            <a:off x="9530562" y="3185304"/>
            <a:ext cx="2317750" cy="3441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C164CAA-9609-4159-8E98-5EADCE0F7A06}"/>
              </a:ext>
            </a:extLst>
          </p:cNvPr>
          <p:cNvSpPr/>
          <p:nvPr/>
        </p:nvSpPr>
        <p:spPr>
          <a:xfrm>
            <a:off x="7014369" y="5550498"/>
            <a:ext cx="19685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 Core </a:t>
            </a:r>
            <a:r>
              <a:rPr lang="en-US" dirty="0" err="1"/>
              <a:t>PractitionerRole</a:t>
            </a:r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E81BB6A-8CB7-4E18-93F5-A26CF0B22261}"/>
              </a:ext>
            </a:extLst>
          </p:cNvPr>
          <p:cNvSpPr/>
          <p:nvPr/>
        </p:nvSpPr>
        <p:spPr>
          <a:xfrm>
            <a:off x="4907759" y="5562601"/>
            <a:ext cx="19685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 Core Practitioner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4554A89-41CA-4890-BECC-016E0DD169D4}"/>
              </a:ext>
            </a:extLst>
          </p:cNvPr>
          <p:cNvSpPr/>
          <p:nvPr/>
        </p:nvSpPr>
        <p:spPr>
          <a:xfrm>
            <a:off x="2790825" y="5562601"/>
            <a:ext cx="19685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 Core Organization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FC848E-3FCF-4275-8AEA-0CFA44F8C7CA}"/>
              </a:ext>
            </a:extLst>
          </p:cNvPr>
          <p:cNvSpPr/>
          <p:nvPr/>
        </p:nvSpPr>
        <p:spPr>
          <a:xfrm>
            <a:off x="2692400" y="5208302"/>
            <a:ext cx="6489699" cy="1408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Recipient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4DF8504-5EB1-4DD9-94AC-D8B6D7A2CECE}"/>
              </a:ext>
            </a:extLst>
          </p:cNvPr>
          <p:cNvSpPr/>
          <p:nvPr/>
        </p:nvSpPr>
        <p:spPr>
          <a:xfrm>
            <a:off x="9702003" y="1581349"/>
            <a:ext cx="19685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Endpoint**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21CB9AC-C34E-4712-A495-C495F1EBC0D3}"/>
              </a:ext>
            </a:extLst>
          </p:cNvPr>
          <p:cNvSpPr/>
          <p:nvPr/>
        </p:nvSpPr>
        <p:spPr>
          <a:xfrm>
            <a:off x="5730479" y="1529211"/>
            <a:ext cx="1968500" cy="9144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 Core Condition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0B39CF5-9C03-45EC-9A5C-268602B14FD4}"/>
              </a:ext>
            </a:extLst>
          </p:cNvPr>
          <p:cNvSpPr/>
          <p:nvPr/>
        </p:nvSpPr>
        <p:spPr>
          <a:xfrm>
            <a:off x="396819" y="489265"/>
            <a:ext cx="1968500" cy="9144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 Core Encounter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07EC6CB-765A-4B44-B40A-337C5D1EB274}"/>
              </a:ext>
            </a:extLst>
          </p:cNvPr>
          <p:cNvSpPr/>
          <p:nvPr/>
        </p:nvSpPr>
        <p:spPr>
          <a:xfrm>
            <a:off x="5730479" y="367812"/>
            <a:ext cx="1968500" cy="9144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 Core Patient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EE95672-CF61-4D06-8689-2E65A0CC9ACA}"/>
              </a:ext>
            </a:extLst>
          </p:cNvPr>
          <p:cNvSpPr/>
          <p:nvPr/>
        </p:nvSpPr>
        <p:spPr>
          <a:xfrm>
            <a:off x="5730479" y="2690004"/>
            <a:ext cx="19685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 Core Location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C62DC0B-CAD7-48EA-AB88-C01DCC6758C4}"/>
              </a:ext>
            </a:extLst>
          </p:cNvPr>
          <p:cNvCxnSpPr>
            <a:cxnSpLocks/>
            <a:stCxn id="12" idx="2"/>
            <a:endCxn id="65" idx="0"/>
          </p:cNvCxnSpPr>
          <p:nvPr/>
        </p:nvCxnSpPr>
        <p:spPr>
          <a:xfrm>
            <a:off x="1380325" y="3781553"/>
            <a:ext cx="0" cy="17556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8ED82CD-2847-433B-9558-FAE5C5421EC6}"/>
              </a:ext>
            </a:extLst>
          </p:cNvPr>
          <p:cNvSpPr/>
          <p:nvPr/>
        </p:nvSpPr>
        <p:spPr>
          <a:xfrm>
            <a:off x="343688" y="5537202"/>
            <a:ext cx="2073273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MessageDefinition</a:t>
            </a:r>
            <a:r>
              <a:rPr lang="en-US" dirty="0"/>
              <a:t>***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6FA3A6-35EA-42D9-8114-924834D4AA56}"/>
              </a:ext>
            </a:extLst>
          </p:cNvPr>
          <p:cNvSpPr txBox="1"/>
          <p:nvPr/>
        </p:nvSpPr>
        <p:spPr>
          <a:xfrm>
            <a:off x="688777" y="4427386"/>
            <a:ext cx="12485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definition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31C46BA-A948-44AE-9024-9895ECC8FEB1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2365319" y="825012"/>
            <a:ext cx="3365160" cy="1214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EF5A593-BFFC-4426-BAAD-43F515A5FD35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>
            <a:off x="2365319" y="946465"/>
            <a:ext cx="3365160" cy="10399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0C1FCDA-E6A3-4069-B625-419160C83293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2365319" y="946465"/>
            <a:ext cx="3365160" cy="22007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E66DB44-1B9A-4ADD-9E26-1ADC4C141188}"/>
              </a:ext>
            </a:extLst>
          </p:cNvPr>
          <p:cNvSpPr txBox="1"/>
          <p:nvPr/>
        </p:nvSpPr>
        <p:spPr>
          <a:xfrm>
            <a:off x="3184932" y="701073"/>
            <a:ext cx="9604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subject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A4AAF2A-A43F-4022-93EF-F681E03D2CD2}"/>
              </a:ext>
            </a:extLst>
          </p:cNvPr>
          <p:cNvSpPr txBox="1"/>
          <p:nvPr/>
        </p:nvSpPr>
        <p:spPr>
          <a:xfrm>
            <a:off x="3590925" y="1350831"/>
            <a:ext cx="21395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diagnosis.condition</a:t>
            </a:r>
            <a:r>
              <a:rPr lang="en-US" dirty="0"/>
              <a:t>*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9503D77-FDCA-464E-8EEE-D98CBD23BE72}"/>
              </a:ext>
            </a:extLst>
          </p:cNvPr>
          <p:cNvSpPr txBox="1"/>
          <p:nvPr/>
        </p:nvSpPr>
        <p:spPr>
          <a:xfrm>
            <a:off x="3947336" y="2197475"/>
            <a:ext cx="9604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5ED6473-F193-4DFC-8CB4-9E3E933C5FC2}"/>
              </a:ext>
            </a:extLst>
          </p:cNvPr>
          <p:cNvCxnSpPr>
            <a:cxnSpLocks/>
            <a:stCxn id="36" idx="0"/>
            <a:endCxn id="8" idx="2"/>
          </p:cNvCxnSpPr>
          <p:nvPr/>
        </p:nvCxnSpPr>
        <p:spPr>
          <a:xfrm flipH="1" flipV="1">
            <a:off x="10686253" y="2495749"/>
            <a:ext cx="3184" cy="6895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3B866CC-8611-4B81-8F69-29178F05508E}"/>
              </a:ext>
            </a:extLst>
          </p:cNvPr>
          <p:cNvSpPr txBox="1"/>
          <p:nvPr/>
        </p:nvSpPr>
        <p:spPr>
          <a:xfrm>
            <a:off x="10145252" y="2710437"/>
            <a:ext cx="10820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endpoint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E1FF20C-5398-497D-827F-3996E27F7A2C}"/>
              </a:ext>
            </a:extLst>
          </p:cNvPr>
          <p:cNvSpPr/>
          <p:nvPr/>
        </p:nvSpPr>
        <p:spPr>
          <a:xfrm>
            <a:off x="9182099" y="367812"/>
            <a:ext cx="348463" cy="1214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68F1408-904F-45DE-9508-68827CCD9680}"/>
              </a:ext>
            </a:extLst>
          </p:cNvPr>
          <p:cNvSpPr txBox="1"/>
          <p:nvPr/>
        </p:nvSpPr>
        <p:spPr>
          <a:xfrm>
            <a:off x="9702003" y="230994"/>
            <a:ext cx="172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Required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050BBD9-204D-4109-844B-9F2566F7D6ED}"/>
              </a:ext>
            </a:extLst>
          </p:cNvPr>
          <p:cNvSpPr/>
          <p:nvPr/>
        </p:nvSpPr>
        <p:spPr>
          <a:xfrm>
            <a:off x="9194799" y="634512"/>
            <a:ext cx="348463" cy="1214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1AB33C7-61A3-4754-8117-C12EFE8CE18E}"/>
              </a:ext>
            </a:extLst>
          </p:cNvPr>
          <p:cNvSpPr txBox="1"/>
          <p:nvPr/>
        </p:nvSpPr>
        <p:spPr>
          <a:xfrm>
            <a:off x="9721053" y="497694"/>
            <a:ext cx="172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Optional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E823748-CCB2-4ED0-89E5-08E45C569FB6}"/>
              </a:ext>
            </a:extLst>
          </p:cNvPr>
          <p:cNvSpPr/>
          <p:nvPr/>
        </p:nvSpPr>
        <p:spPr>
          <a:xfrm>
            <a:off x="9207499" y="888512"/>
            <a:ext cx="348463" cy="1214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9D9754D-9EED-4A23-9A8C-30A89EE8C897}"/>
              </a:ext>
            </a:extLst>
          </p:cNvPr>
          <p:cNvSpPr txBox="1"/>
          <p:nvPr/>
        </p:nvSpPr>
        <p:spPr>
          <a:xfrm>
            <a:off x="9733753" y="751694"/>
            <a:ext cx="172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Choice box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B638050-6A0A-46D8-871B-2C6D8B3B6430}"/>
              </a:ext>
            </a:extLst>
          </p:cNvPr>
          <p:cNvSpPr/>
          <p:nvPr/>
        </p:nvSpPr>
        <p:spPr>
          <a:xfrm>
            <a:off x="8982869" y="230994"/>
            <a:ext cx="2478881" cy="98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08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41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94</Words>
  <Application>Microsoft Office PowerPoint</Application>
  <PresentationFormat>Widescreen</PresentationFormat>
  <Paragraphs>31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12</cp:revision>
  <dcterms:created xsi:type="dcterms:W3CDTF">2019-08-13T04:05:01Z</dcterms:created>
  <dcterms:modified xsi:type="dcterms:W3CDTF">2019-08-13T06:33:30Z</dcterms:modified>
</cp:coreProperties>
</file>