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5"/>
  </p:normalViewPr>
  <p:slideViewPr>
    <p:cSldViewPr snapToGrid="0" snapToObjects="1">
      <p:cViewPr varScale="1">
        <p:scale>
          <a:sx n="76" d="100"/>
          <a:sy n="76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a6d3f4e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5ea6d3f4e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This element is not supported by all vendors – rather the condition points the encounter – discuss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 no endpoint element in Practitioner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*** MessageDefinition way to formally define Message</a:t>
            </a:r>
            <a:endParaRPr/>
          </a:p>
        </p:txBody>
      </p:sp>
      <p:sp>
        <p:nvSpPr>
          <p:cNvPr id="87" name="Google Shape;87;g5ea6d3f4e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0a3c3e7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40a3c3e7c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33" name="Google Shape;133;g740a3c3e7c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0a3c3e7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740a3c3e7c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42" name="Google Shape;142;g740a3c3e7c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0a3c3e7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40a3c3e7c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3" name="Google Shape;173;g740a3c3e7c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0a3c3e7c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40a3c3e7c_1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10" name="Google Shape;210;g740a3c3e7c_1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adfb88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6adfb88d8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7" name="Google Shape;247;g6adfb88d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807a6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807a6b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5f807a6b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0a3c3e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0a3c3e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740a3c3e7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9702003" y="55698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702003" y="45538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9702003" y="3550557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96075" y="2867153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93" name="Google Shape;93;p13"/>
          <p:cNvCxnSpPr>
            <a:stCxn id="92" idx="0"/>
            <a:endCxn id="94" idx="2"/>
          </p:cNvCxnSpPr>
          <p:nvPr/>
        </p:nvCxnSpPr>
        <p:spPr>
          <a:xfrm rot="10800000" flipH="1">
            <a:off x="1380325" y="1403753"/>
            <a:ext cx="600" cy="1463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13"/>
          <p:cNvSpPr txBox="1"/>
          <p:nvPr/>
        </p:nvSpPr>
        <p:spPr>
          <a:xfrm>
            <a:off x="937220" y="1909790"/>
            <a:ext cx="91122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96" name="Google Shape;96;p13"/>
          <p:cNvCxnSpPr>
            <a:stCxn id="92" idx="2"/>
          </p:cNvCxnSpPr>
          <p:nvPr/>
        </p:nvCxnSpPr>
        <p:spPr>
          <a:xfrm>
            <a:off x="1380325" y="3781553"/>
            <a:ext cx="3387300" cy="141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2220222" y="4360837"/>
            <a:ext cx="21210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destination.receiver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2" idx="3"/>
          </p:cNvCxnSpPr>
          <p:nvPr/>
        </p:nvCxnSpPr>
        <p:spPr>
          <a:xfrm>
            <a:off x="2364575" y="3324353"/>
            <a:ext cx="7155600" cy="166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5062547" y="3853662"/>
            <a:ext cx="96042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9530562" y="3185304"/>
            <a:ext cx="2317750" cy="344170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014369" y="5550498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907759" y="5562601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2790825" y="5562601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692400" y="5208302"/>
            <a:ext cx="6489699" cy="140839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702003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Endpoint**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5304554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96819" y="489265"/>
            <a:ext cx="19685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338429" y="36843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5338416" y="2788366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cxnSp>
        <p:nvCxnSpPr>
          <p:cNvPr id="109" name="Google Shape;109;p13"/>
          <p:cNvCxnSpPr>
            <a:stCxn id="92" idx="2"/>
            <a:endCxn id="110" idx="0"/>
          </p:cNvCxnSpPr>
          <p:nvPr/>
        </p:nvCxnSpPr>
        <p:spPr>
          <a:xfrm>
            <a:off x="1380325" y="3781553"/>
            <a:ext cx="0" cy="1755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343688" y="5537202"/>
            <a:ext cx="2073273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MessageDefinition***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688777" y="4427386"/>
            <a:ext cx="124856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cxnSp>
        <p:nvCxnSpPr>
          <p:cNvPr id="112" name="Google Shape;112;p13"/>
          <p:cNvCxnSpPr>
            <a:stCxn id="94" idx="3"/>
            <a:endCxn id="107" idx="1"/>
          </p:cNvCxnSpPr>
          <p:nvPr/>
        </p:nvCxnSpPr>
        <p:spPr>
          <a:xfrm rot="10800000" flipH="1">
            <a:off x="2365319" y="825565"/>
            <a:ext cx="2973000" cy="1209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94" idx="3"/>
          </p:cNvCxnSpPr>
          <p:nvPr/>
        </p:nvCxnSpPr>
        <p:spPr>
          <a:xfrm>
            <a:off x="2365319" y="946465"/>
            <a:ext cx="2905200" cy="1101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3"/>
          <p:cNvCxnSpPr>
            <a:stCxn id="94" idx="3"/>
          </p:cNvCxnSpPr>
          <p:nvPr/>
        </p:nvCxnSpPr>
        <p:spPr>
          <a:xfrm>
            <a:off x="2365319" y="946465"/>
            <a:ext cx="2973000" cy="2319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13"/>
          <p:cNvSpPr txBox="1"/>
          <p:nvPr/>
        </p:nvSpPr>
        <p:spPr>
          <a:xfrm>
            <a:off x="3539057" y="70136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3074925" y="1282813"/>
            <a:ext cx="2139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diagnosis.condition*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3765311" y="224145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 rot="10800000" flipH="1">
            <a:off x="10685502" y="2482687"/>
            <a:ext cx="1500" cy="709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13"/>
          <p:cNvSpPr txBox="1"/>
          <p:nvPr/>
        </p:nvSpPr>
        <p:spPr>
          <a:xfrm>
            <a:off x="10145277" y="2764087"/>
            <a:ext cx="1082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9543324" y="306200"/>
            <a:ext cx="348600" cy="12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10063228" y="1693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9556024" y="572900"/>
            <a:ext cx="348600" cy="1215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082278" y="436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9568724" y="826900"/>
            <a:ext cx="348600" cy="12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0094978" y="690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9269144" y="135806"/>
            <a:ext cx="2478900" cy="985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492578" y="1589163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endParaRPr/>
          </a:p>
        </p:txBody>
      </p:sp>
      <p:cxnSp>
        <p:nvCxnSpPr>
          <p:cNvPr id="128" name="Google Shape;128;p13"/>
          <p:cNvCxnSpPr>
            <a:stCxn id="127" idx="0"/>
            <a:endCxn id="107" idx="3"/>
          </p:cNvCxnSpPr>
          <p:nvPr/>
        </p:nvCxnSpPr>
        <p:spPr>
          <a:xfrm rot="10800000">
            <a:off x="7307178" y="825663"/>
            <a:ext cx="1169700" cy="763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13"/>
          <p:cNvSpPr txBox="1"/>
          <p:nvPr/>
        </p:nvSpPr>
        <p:spPr>
          <a:xfrm>
            <a:off x="7492575" y="11209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4498275" y="39624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4"/>
          <p:cNvCxnSpPr>
            <a:stCxn id="135" idx="0"/>
            <a:endCxn id="137" idx="2"/>
          </p:cNvCxnSpPr>
          <p:nvPr/>
        </p:nvCxnSpPr>
        <p:spPr>
          <a:xfrm rot="10800000">
            <a:off x="5775075" y="25116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14"/>
          <p:cNvSpPr txBox="1"/>
          <p:nvPr/>
        </p:nvSpPr>
        <p:spPr>
          <a:xfrm>
            <a:off x="5319519" y="30851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790769" y="15972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9" name="Google Shape;149;p15"/>
          <p:cNvCxnSpPr>
            <a:stCxn id="148" idx="0"/>
            <a:endCxn id="150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15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52" name="Google Shape;152;p15"/>
          <p:cNvCxnSpPr>
            <a:stCxn id="148" idx="2"/>
            <a:endCxn id="144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5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58" name="Google Shape;158;p15"/>
          <p:cNvCxnSpPr>
            <a:stCxn id="150" idx="1"/>
            <a:endCxn id="156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p15"/>
          <p:cNvCxnSpPr>
            <a:stCxn id="150" idx="1"/>
            <a:endCxn id="157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cxnSp>
        <p:nvCxnSpPr>
          <p:cNvPr id="161" name="Google Shape;161;p15"/>
          <p:cNvCxnSpPr>
            <a:stCxn id="150" idx="1"/>
            <a:endCxn id="162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15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164" name="Google Shape;164;p15"/>
          <p:cNvCxnSpPr>
            <a:stCxn id="148" idx="3"/>
            <a:endCxn id="145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15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67" name="Google Shape;167;p15"/>
          <p:cNvCxnSpPr>
            <a:stCxn id="148" idx="1"/>
            <a:endCxn id="144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5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0" name="Google Shape;180;p16"/>
          <p:cNvCxnSpPr>
            <a:stCxn id="179" idx="0"/>
            <a:endCxn id="181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6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83" name="Google Shape;183;p16"/>
          <p:cNvCxnSpPr>
            <a:stCxn id="179" idx="2"/>
            <a:endCxn id="175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16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90" name="Google Shape;190;p16"/>
          <p:cNvCxnSpPr>
            <a:stCxn id="181" idx="1"/>
            <a:endCxn id="188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16"/>
          <p:cNvCxnSpPr>
            <a:stCxn id="181" idx="3"/>
            <a:endCxn id="187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192" name="Google Shape;192;p16"/>
          <p:cNvCxnSpPr>
            <a:stCxn id="181" idx="1"/>
            <a:endCxn id="189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3" name="Google Shape;193;p16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Coverage</a:t>
            </a:r>
            <a:endParaRPr dirty="0"/>
          </a:p>
        </p:txBody>
      </p:sp>
      <p:cxnSp>
        <p:nvCxnSpPr>
          <p:cNvPr id="196" name="Google Shape;196;p16"/>
          <p:cNvCxnSpPr>
            <a:stCxn id="195" idx="0"/>
            <a:endCxn id="188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16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198" name="Google Shape;198;p16"/>
          <p:cNvCxnSpPr>
            <a:stCxn id="181" idx="1"/>
            <a:endCxn id="199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9" name="Google Shape;199;p16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01" name="Google Shape;201;p16"/>
          <p:cNvCxnSpPr>
            <a:stCxn id="179" idx="3"/>
            <a:endCxn id="176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16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04" name="Google Shape;204;p16"/>
          <p:cNvCxnSpPr>
            <a:stCxn id="179" idx="1"/>
            <a:endCxn id="175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6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7" name="Google Shape;217;p17"/>
          <p:cNvCxnSpPr>
            <a:stCxn id="216" idx="0"/>
            <a:endCxn id="218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17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20" name="Google Shape;220;p17"/>
          <p:cNvCxnSpPr>
            <a:stCxn id="216" idx="2"/>
            <a:endCxn id="212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17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227" name="Google Shape;227;p17"/>
          <p:cNvCxnSpPr>
            <a:stCxn id="218" idx="1"/>
            <a:endCxn id="225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7"/>
          <p:cNvCxnSpPr>
            <a:stCxn id="218" idx="3"/>
            <a:endCxn id="224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229" name="Google Shape;229;p17"/>
          <p:cNvCxnSpPr>
            <a:stCxn id="218" idx="1"/>
            <a:endCxn id="226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7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Coverage</a:t>
            </a:r>
            <a:endParaRPr dirty="0"/>
          </a:p>
        </p:txBody>
      </p:sp>
      <p:cxnSp>
        <p:nvCxnSpPr>
          <p:cNvPr id="233" name="Google Shape;233;p17"/>
          <p:cNvCxnSpPr>
            <a:stCxn id="232" idx="0"/>
            <a:endCxn id="225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4" name="Google Shape;234;p17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235" name="Google Shape;235;p17"/>
          <p:cNvCxnSpPr>
            <a:stCxn id="218" idx="1"/>
            <a:endCxn id="236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17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38" name="Google Shape;238;p17"/>
          <p:cNvCxnSpPr>
            <a:stCxn id="216" idx="3"/>
            <a:endCxn id="213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7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41" name="Google Shape;241;p17"/>
          <p:cNvCxnSpPr>
            <a:stCxn id="216" idx="1"/>
            <a:endCxn id="212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name="adj1" fmla="val -18650"/>
              <a:gd name="adj2" fmla="val 65729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251425" y="4696225"/>
            <a:ext cx="6489600" cy="1676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2427775" y="5038600"/>
            <a:ext cx="4233600" cy="11835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8964351" y="4936400"/>
            <a:ext cx="2922900" cy="985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692728" y="12137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01125" y="994340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/>
          </a:p>
        </p:txBody>
      </p:sp>
      <p:cxnSp>
        <p:nvCxnSpPr>
          <p:cNvPr id="254" name="Google Shape;254;p18"/>
          <p:cNvCxnSpPr>
            <a:stCxn id="253" idx="3"/>
            <a:endCxn id="255" idx="1"/>
          </p:cNvCxnSpPr>
          <p:nvPr/>
        </p:nvCxnSpPr>
        <p:spPr>
          <a:xfrm>
            <a:off x="2669725" y="1451540"/>
            <a:ext cx="134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18"/>
          <p:cNvSpPr txBox="1"/>
          <p:nvPr/>
        </p:nvSpPr>
        <p:spPr>
          <a:xfrm>
            <a:off x="2918425" y="1224000"/>
            <a:ext cx="7095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1690600" y="1915725"/>
            <a:ext cx="8700" cy="2750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5" name="Google Shape;255;p18"/>
          <p:cNvSpPr/>
          <p:nvPr/>
        </p:nvSpPr>
        <p:spPr>
          <a:xfrm>
            <a:off x="4010719" y="994340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or Request Resource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873329" y="10226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cxnSp>
        <p:nvCxnSpPr>
          <p:cNvPr id="259" name="Google Shape;259;p18"/>
          <p:cNvCxnSpPr>
            <a:stCxn id="255" idx="3"/>
            <a:endCxn id="258" idx="1"/>
          </p:cNvCxnSpPr>
          <p:nvPr/>
        </p:nvCxnSpPr>
        <p:spPr>
          <a:xfrm>
            <a:off x="5979319" y="1451540"/>
            <a:ext cx="894000" cy="28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18"/>
          <p:cNvSpPr/>
          <p:nvPr/>
        </p:nvSpPr>
        <p:spPr>
          <a:xfrm>
            <a:off x="9238524" y="5106800"/>
            <a:ext cx="348600" cy="12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9758428" y="49699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9251224" y="5373500"/>
            <a:ext cx="348600" cy="121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9777474" y="5236675"/>
            <a:ext cx="247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Dependent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9263924" y="5627500"/>
            <a:ext cx="348600" cy="121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9790178" y="54906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cxnSp>
        <p:nvCxnSpPr>
          <p:cNvPr id="266" name="Google Shape;266;p18"/>
          <p:cNvCxnSpPr/>
          <p:nvPr/>
        </p:nvCxnSpPr>
        <p:spPr>
          <a:xfrm>
            <a:off x="926475" y="1915725"/>
            <a:ext cx="6600" cy="2757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7025729" y="11750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4618544" y="5155298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2511934" y="51674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395000" y="5167401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998850" y="2767250"/>
            <a:ext cx="13410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14350" y="2366248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cxnSp>
        <p:nvCxnSpPr>
          <p:cNvPr id="273" name="Google Shape;273;p18"/>
          <p:cNvCxnSpPr>
            <a:stCxn id="255" idx="3"/>
            <a:endCxn id="274" idx="1"/>
          </p:cNvCxnSpPr>
          <p:nvPr/>
        </p:nvCxnSpPr>
        <p:spPr>
          <a:xfrm>
            <a:off x="5979319" y="1451540"/>
            <a:ext cx="1198800" cy="333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5" name="Google Shape;275;p18"/>
          <p:cNvCxnSpPr>
            <a:stCxn id="255" idx="3"/>
            <a:endCxn id="267" idx="1"/>
          </p:cNvCxnSpPr>
          <p:nvPr/>
        </p:nvCxnSpPr>
        <p:spPr>
          <a:xfrm>
            <a:off x="5979319" y="1451540"/>
            <a:ext cx="1046400" cy="18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18"/>
          <p:cNvSpPr/>
          <p:nvPr/>
        </p:nvSpPr>
        <p:spPr>
          <a:xfrm>
            <a:off x="7178129" y="1327487"/>
            <a:ext cx="19686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9845128" y="13661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9997528" y="15185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178128" y="32711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330528" y="34235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482928" y="3575926"/>
            <a:ext cx="1968600" cy="9144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 Resources</a:t>
            </a:r>
            <a:endParaRPr/>
          </a:p>
        </p:txBody>
      </p:sp>
      <p:cxnSp>
        <p:nvCxnSpPr>
          <p:cNvPr id="281" name="Google Shape;281;p18"/>
          <p:cNvCxnSpPr>
            <a:stCxn id="274" idx="3"/>
            <a:endCxn id="252" idx="1"/>
          </p:cNvCxnSpPr>
          <p:nvPr/>
        </p:nvCxnSpPr>
        <p:spPr>
          <a:xfrm rot="10800000" flipH="1">
            <a:off x="9146729" y="1670987"/>
            <a:ext cx="546000" cy="11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18"/>
          <p:cNvCxnSpPr>
            <a:stCxn id="274" idx="3"/>
          </p:cNvCxnSpPr>
          <p:nvPr/>
        </p:nvCxnSpPr>
        <p:spPr>
          <a:xfrm>
            <a:off x="9146729" y="1784687"/>
            <a:ext cx="92700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83;p18"/>
          <p:cNvCxnSpPr>
            <a:stCxn id="274" idx="3"/>
            <a:endCxn id="276" idx="1"/>
          </p:cNvCxnSpPr>
          <p:nvPr/>
        </p:nvCxnSpPr>
        <p:spPr>
          <a:xfrm>
            <a:off x="9146729" y="1784687"/>
            <a:ext cx="698400" cy="38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4" name="Google Shape;284;p18"/>
          <p:cNvCxnSpPr>
            <a:stCxn id="278" idx="0"/>
            <a:endCxn id="277" idx="2"/>
          </p:cNvCxnSpPr>
          <p:nvPr/>
        </p:nvCxnSpPr>
        <p:spPr>
          <a:xfrm rot="10800000" flipH="1">
            <a:off x="8162428" y="2432926"/>
            <a:ext cx="2819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18"/>
          <p:cNvCxnSpPr>
            <a:stCxn id="278" idx="0"/>
            <a:endCxn id="274" idx="2"/>
          </p:cNvCxnSpPr>
          <p:nvPr/>
        </p:nvCxnSpPr>
        <p:spPr>
          <a:xfrm rot="10800000">
            <a:off x="8162428" y="2241826"/>
            <a:ext cx="0" cy="102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8"/>
          <p:cNvCxnSpPr>
            <a:stCxn id="278" idx="0"/>
            <a:endCxn id="255" idx="2"/>
          </p:cNvCxnSpPr>
          <p:nvPr/>
        </p:nvCxnSpPr>
        <p:spPr>
          <a:xfrm rot="10800000">
            <a:off x="4995028" y="1908826"/>
            <a:ext cx="3167400" cy="1362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18"/>
          <p:cNvSpPr/>
          <p:nvPr/>
        </p:nvSpPr>
        <p:spPr>
          <a:xfrm>
            <a:off x="10322275" y="641675"/>
            <a:ext cx="709500" cy="533400"/>
          </a:xfrm>
          <a:prstGeom prst="curvedDownArrow">
            <a:avLst>
              <a:gd name="adj1" fmla="val 8535"/>
              <a:gd name="adj2" fmla="val 44101"/>
              <a:gd name="adj3" fmla="val 25000"/>
            </a:avLst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18"/>
          <p:cNvCxnSpPr>
            <a:endCxn id="250" idx="0"/>
          </p:cNvCxnSpPr>
          <p:nvPr/>
        </p:nvCxnSpPr>
        <p:spPr>
          <a:xfrm rot="-5400000" flipH="1">
            <a:off x="1907575" y="2401600"/>
            <a:ext cx="3081300" cy="21927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18"/>
          <p:cNvSpPr txBox="1"/>
          <p:nvPr/>
        </p:nvSpPr>
        <p:spPr>
          <a:xfrm>
            <a:off x="2928950" y="3280648"/>
            <a:ext cx="960300" cy="36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0" y="428050"/>
            <a:ext cx="5838826" cy="5151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6" name="Google Shape;2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151" y="1605875"/>
            <a:ext cx="5895975" cy="46046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7" name="Google Shape;297;p19"/>
          <p:cNvSpPr txBox="1"/>
          <p:nvPr/>
        </p:nvSpPr>
        <p:spPr>
          <a:xfrm>
            <a:off x="2096650" y="175425"/>
            <a:ext cx="2931900" cy="459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801575" y="1062900"/>
            <a:ext cx="2931900" cy="459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9"/>
          <p:cNvCxnSpPr/>
          <p:nvPr/>
        </p:nvCxnSpPr>
        <p:spPr>
          <a:xfrm>
            <a:off x="860375" y="3441525"/>
            <a:ext cx="5408700" cy="2183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9"/>
          <p:cNvCxnSpPr/>
          <p:nvPr/>
        </p:nvCxnSpPr>
        <p:spPr>
          <a:xfrm rot="10800000" flipH="1">
            <a:off x="818625" y="3608500"/>
            <a:ext cx="5454600" cy="28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9"/>
          <p:cNvCxnSpPr/>
          <p:nvPr/>
        </p:nvCxnSpPr>
        <p:spPr>
          <a:xfrm rot="10800000" flipH="1">
            <a:off x="818625" y="3403200"/>
            <a:ext cx="5496300" cy="34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9"/>
          <p:cNvCxnSpPr/>
          <p:nvPr/>
        </p:nvCxnSpPr>
        <p:spPr>
          <a:xfrm rot="10800000" flipH="1">
            <a:off x="860375" y="1851525"/>
            <a:ext cx="4512300" cy="78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760150" y="3050975"/>
            <a:ext cx="1678200" cy="2751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9"/>
          <p:cNvCxnSpPr/>
          <p:nvPr/>
        </p:nvCxnSpPr>
        <p:spPr>
          <a:xfrm rot="10800000" flipH="1">
            <a:off x="710025" y="2731850"/>
            <a:ext cx="5634000" cy="4758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19"/>
          <p:cNvSpPr txBox="1"/>
          <p:nvPr/>
        </p:nvSpPr>
        <p:spPr>
          <a:xfrm>
            <a:off x="1902150" y="5822200"/>
            <a:ext cx="3978300" cy="985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Nonfocus resource part of message Bundle  - includes Patient, Condition, Coverage, and EndPoint and can be defined using MessageDefinition or out of band (e.g. Spreadsheet)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19"/>
          <p:cNvCxnSpPr/>
          <p:nvPr/>
        </p:nvCxnSpPr>
        <p:spPr>
          <a:xfrm>
            <a:off x="1252975" y="4895000"/>
            <a:ext cx="709800" cy="8766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19"/>
          <p:cNvSpPr txBox="1"/>
          <p:nvPr/>
        </p:nvSpPr>
        <p:spPr>
          <a:xfrm>
            <a:off x="5372675" y="1446875"/>
            <a:ext cx="356100" cy="536100"/>
          </a:xfrm>
          <a:prstGeom prst="rect">
            <a:avLst/>
          </a:prstGeom>
          <a:solidFill>
            <a:srgbClr val="CCCCCC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/>
          <p:nvPr/>
        </p:nvSpPr>
        <p:spPr>
          <a:xfrm>
            <a:off x="6828650" y="722300"/>
            <a:ext cx="3438900" cy="5646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Bundle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6965588" y="1171850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6965588" y="3412705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US Core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6965588" y="4319631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6965588" y="5095872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965588" y="5501283"/>
            <a:ext cx="3165000" cy="265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965588" y="5900913"/>
            <a:ext cx="3165000" cy="265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965588" y="4707755"/>
            <a:ext cx="3165000" cy="2658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 Vinci Coverage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6965588" y="2014625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6965588" y="2325219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 (Author)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941100" y="762950"/>
            <a:ext cx="5629500" cy="108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event: e.g., Admission or Discharge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the message was sent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Application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Endpoint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message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941088" y="2644325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is responsible for this event </a:t>
            </a: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(may be the same as 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941088" y="4319631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this event is about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941088" y="5501283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Where the encounter occurred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941088" y="4707755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is this being paid / Who is the Payer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941088" y="5095872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Providers involved in the encounter (may be the same as 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941088" y="5900913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encounter diagnosis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941088" y="2972755"/>
            <a:ext cx="5629500" cy="114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class of encounter: inpatient, outpatient, etc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Discharge Disposition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965588" y="2635788"/>
            <a:ext cx="31650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(Publisher)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941088" y="2315900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authorized this event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41088" y="2023150"/>
            <a:ext cx="5629500" cy="265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sent this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0"/>
          <p:cNvCxnSpPr>
            <a:stCxn id="323" idx="3"/>
            <a:endCxn id="314" idx="1"/>
          </p:cNvCxnSpPr>
          <p:nvPr/>
        </p:nvCxnSpPr>
        <p:spPr>
          <a:xfrm>
            <a:off x="6570600" y="1304750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0"/>
          <p:cNvCxnSpPr>
            <a:stCxn id="333" idx="3"/>
            <a:endCxn id="321" idx="1"/>
          </p:cNvCxnSpPr>
          <p:nvPr/>
        </p:nvCxnSpPr>
        <p:spPr>
          <a:xfrm rot="10800000" flipH="1">
            <a:off x="6570588" y="2147650"/>
            <a:ext cx="3951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20"/>
          <p:cNvCxnSpPr>
            <a:stCxn id="332" idx="3"/>
            <a:endCxn id="322" idx="1"/>
          </p:cNvCxnSpPr>
          <p:nvPr/>
        </p:nvCxnSpPr>
        <p:spPr>
          <a:xfrm>
            <a:off x="6570588" y="2448800"/>
            <a:ext cx="395100" cy="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20"/>
          <p:cNvCxnSpPr>
            <a:stCxn id="324" idx="3"/>
            <a:endCxn id="331" idx="1"/>
          </p:cNvCxnSpPr>
          <p:nvPr/>
        </p:nvCxnSpPr>
        <p:spPr>
          <a:xfrm rot="10800000" flipH="1">
            <a:off x="6570588" y="2768825"/>
            <a:ext cx="3951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20"/>
          <p:cNvCxnSpPr>
            <a:stCxn id="330" idx="3"/>
            <a:endCxn id="315" idx="1"/>
          </p:cNvCxnSpPr>
          <p:nvPr/>
        </p:nvCxnSpPr>
        <p:spPr>
          <a:xfrm>
            <a:off x="6570588" y="3545605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20"/>
          <p:cNvCxnSpPr>
            <a:stCxn id="327" idx="3"/>
            <a:endCxn id="320" idx="1"/>
          </p:cNvCxnSpPr>
          <p:nvPr/>
        </p:nvCxnSpPr>
        <p:spPr>
          <a:xfrm>
            <a:off x="6570588" y="4840655"/>
            <a:ext cx="3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0"/>
          <p:cNvCxnSpPr>
            <a:stCxn id="328" idx="3"/>
            <a:endCxn id="317" idx="1"/>
          </p:cNvCxnSpPr>
          <p:nvPr/>
        </p:nvCxnSpPr>
        <p:spPr>
          <a:xfrm>
            <a:off x="6570588" y="5228772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0"/>
          <p:cNvCxnSpPr>
            <a:stCxn id="325" idx="3"/>
            <a:endCxn id="316" idx="1"/>
          </p:cNvCxnSpPr>
          <p:nvPr/>
        </p:nvCxnSpPr>
        <p:spPr>
          <a:xfrm>
            <a:off x="6570588" y="4452531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20"/>
          <p:cNvCxnSpPr>
            <a:stCxn id="329" idx="3"/>
            <a:endCxn id="319" idx="1"/>
          </p:cNvCxnSpPr>
          <p:nvPr/>
        </p:nvCxnSpPr>
        <p:spPr>
          <a:xfrm>
            <a:off x="6570588" y="6033813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0"/>
          <p:cNvCxnSpPr>
            <a:stCxn id="326" idx="3"/>
            <a:endCxn id="318" idx="1"/>
          </p:cNvCxnSpPr>
          <p:nvPr/>
        </p:nvCxnSpPr>
        <p:spPr>
          <a:xfrm>
            <a:off x="6570588" y="5634183"/>
            <a:ext cx="39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Macintosh PowerPoint</Application>
  <PresentationFormat>Widescreen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2</cp:revision>
  <dcterms:modified xsi:type="dcterms:W3CDTF">2020-08-24T21:52:11Z</dcterms:modified>
</cp:coreProperties>
</file>