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081" r:id="rId2"/>
    <p:sldId id="1047" r:id="rId3"/>
    <p:sldId id="1051" r:id="rId4"/>
    <p:sldId id="10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AC3B-641A-DF48-8AC5-2382FC098B29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32C89-EFED-DB4C-9AC5-C209538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4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3491-F85C-9142-B4B7-93BF2587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A0E28-EC6F-0E45-8F0A-805E4742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53B8-FE27-694B-B4CA-0CA17E04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3706-EC7B-D848-B49C-0462D9E7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7D3A-59AB-AB41-A955-BDBE1F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518-A02C-2243-877D-0B74A221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23A61-3F6A-EC4C-8730-3AD3449C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4950-1AD0-A646-8BCA-192CA13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0839-6052-8E44-85B8-2A62B35B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8125-13DB-0C4F-852C-472BB3C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B8B0C-D855-8D48-99E0-CAA401596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822A-4579-114E-8B71-05D5F56C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9EE1-BFE2-914A-B7CD-317133F4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9345-0FC4-7E41-8C7B-0142EBDC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BBB1-CC29-0547-879F-239DD86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8176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58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50D9-2386-5344-AD0E-8407982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2A0-F8D4-F44A-8E78-1B369169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9DAC-81AE-924E-BA6F-4DBA5FBE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C4B6-F996-0745-B140-3773E86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E2D3-2D89-8148-8EC6-0695B144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62BA-6CFB-6D4F-8274-5AA4067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E9E46-B679-484F-87D2-B8AA0994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F331-4549-5749-91AA-B8049B03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DCBC-8795-934B-A2A6-9C8DDDB4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989C-1961-2F40-BECA-2C17C24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EBF3-2219-0942-8701-2A79D25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06A6-0DAD-BC42-A043-BE5E157FB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6FAD-F169-7F4C-87E6-9AEC9508B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F7FB-0C18-904B-8A26-0642B244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C5D2-7950-814B-805D-3DD6973D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4ED7-5B46-9B44-9078-B010AA57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2AF-CCFD-7245-9626-A8DA0C9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378E9-5C4D-6C41-8E63-30A275D2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A314-FFAE-5C45-8EFF-FA3443720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15B4F-DDC2-814A-8EB1-7C84C75F8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6A58F-4D8B-C94D-8DF2-C50A0ABC6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43C2A-0F53-5A45-A0E1-EB8AEE8E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A6A4A-9F23-1F43-A73F-C9B4BD0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2EAAC-E390-8F47-82E3-F51DC0C5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822-2E0C-D743-869B-33F23239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E1EC-BDAD-F649-9286-7EFD62E0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AD79-9E75-9649-A58C-F942C7C4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12BB5-889C-EA44-B378-D65C842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BD304-8CDC-8E48-9841-129422FA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B7618-04AE-C448-ACEC-B60A80FC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0FE1-98E0-4044-99FB-35F113FB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1945-2AB6-0A46-A47A-B595A89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0CD8-E656-D04E-8C55-820ADF73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A35B5-5671-984D-A597-EE92C120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6FC8-4663-C740-AECB-1A80095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7438-356D-C24C-82A5-7A46DC3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FD62-A1FC-A64B-9525-F6A9C587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952A-19D7-804E-81DE-C8155601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53DE8-5EA0-9446-B4BC-863D160DA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1D2DF-7670-7447-A8D3-6E1A1439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B35C-9359-1D4A-B613-C261CA4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7072-BCBE-D14E-B883-0082C0D9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68F3-0300-904D-9B68-22C4710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1D28B-FFB2-6147-9FE7-3B012329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8770-FA58-8747-B737-D0935480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F0C8-A218-2042-BF04-1EB174610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14A8-8F46-9346-92D1-82F4F6D6910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F33B-4F0D-FC4F-9980-82F37BB0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ED8B-F790-404A-8F5D-855F6353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412A86E-0B51-4FE2-88A5-E04209098BB7}"/>
              </a:ext>
            </a:extLst>
          </p:cNvPr>
          <p:cNvSpPr/>
          <p:nvPr/>
        </p:nvSpPr>
        <p:spPr>
          <a:xfrm>
            <a:off x="5627251" y="1408196"/>
            <a:ext cx="2572512" cy="5182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C35F7-437A-465A-9D86-A2D690CA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2947" y="6515100"/>
            <a:ext cx="4114800" cy="365125"/>
          </a:xfrm>
        </p:spPr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4CC64-F243-4715-80F6-B0709373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483B93-5F17-412F-8F25-85990FDD0DBE}"/>
              </a:ext>
            </a:extLst>
          </p:cNvPr>
          <p:cNvSpPr/>
          <p:nvPr/>
        </p:nvSpPr>
        <p:spPr>
          <a:xfrm>
            <a:off x="1146691" y="2069465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creates initial attribution list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3931B7-DE09-4362-88A7-13E5B522290A}"/>
              </a:ext>
            </a:extLst>
          </p:cNvPr>
          <p:cNvSpPr/>
          <p:nvPr/>
        </p:nvSpPr>
        <p:spPr>
          <a:xfrm>
            <a:off x="6212467" y="2060321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receives list &amp; historical information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19E349-16C0-4EEC-B6FA-C000FFD5F9E4}"/>
              </a:ext>
            </a:extLst>
          </p:cNvPr>
          <p:cNvSpPr/>
          <p:nvPr/>
        </p:nvSpPr>
        <p:spPr>
          <a:xfrm>
            <a:off x="6221611" y="3322193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reconciles list via their own attribution 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9D5CA8-5FEA-403B-916D-34EDF2511DC4}"/>
              </a:ext>
            </a:extLst>
          </p:cNvPr>
          <p:cNvSpPr/>
          <p:nvPr/>
        </p:nvSpPr>
        <p:spPr>
          <a:xfrm>
            <a:off x="1155835" y="4515866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starts sending list on agreed upon cadence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C942C-E88A-4078-AC67-40C98B99FA3A}"/>
              </a:ext>
            </a:extLst>
          </p:cNvPr>
          <p:cNvSpPr/>
          <p:nvPr/>
        </p:nvSpPr>
        <p:spPr>
          <a:xfrm>
            <a:off x="1146691" y="3323463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adjusts algorithm/ list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793863-8C76-4BA5-9DA7-12754477562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664595" y="2581529"/>
            <a:ext cx="3547872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CB75E2-1844-4718-B82A-D7B0AEF7252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6866263" y="3207893"/>
            <a:ext cx="219456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133D823-78DA-4EA9-8245-B2B7E50C8D27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2664595" y="3843401"/>
            <a:ext cx="3557016" cy="1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6DD6D3B-439F-430A-BCA2-AE010F7DCD6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1799852" y="3217672"/>
            <a:ext cx="2115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2977AE7-2F41-4954-B2D9-93193FE11D76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4490919" y="2547429"/>
            <a:ext cx="672465" cy="4306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C6F65D-67C8-4D64-B0F9-6B2D69A491AC}"/>
              </a:ext>
            </a:extLst>
          </p:cNvPr>
          <p:cNvSpPr/>
          <p:nvPr/>
        </p:nvSpPr>
        <p:spPr>
          <a:xfrm>
            <a:off x="780931" y="1386724"/>
            <a:ext cx="2267712" cy="53137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01ED25B-9F63-440F-AF16-38D435ABB09C}"/>
              </a:ext>
            </a:extLst>
          </p:cNvPr>
          <p:cNvCxnSpPr>
            <a:cxnSpLocks/>
          </p:cNvCxnSpPr>
          <p:nvPr/>
        </p:nvCxnSpPr>
        <p:spPr>
          <a:xfrm flipV="1">
            <a:off x="3048643" y="2145940"/>
            <a:ext cx="2578608" cy="7726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1F198-D268-4990-B2B0-6B25CDCDD56D}"/>
              </a:ext>
            </a:extLst>
          </p:cNvPr>
          <p:cNvSpPr txBox="1"/>
          <p:nvPr/>
        </p:nvSpPr>
        <p:spPr>
          <a:xfrm>
            <a:off x="3148245" y="1191833"/>
            <a:ext cx="2267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Producer/Consumer enter relationship and agree on attribution method and need for a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EB2274-3E13-44DF-83E3-FBFD4C4E7224}"/>
              </a:ext>
            </a:extLst>
          </p:cNvPr>
          <p:cNvSpPr/>
          <p:nvPr/>
        </p:nvSpPr>
        <p:spPr>
          <a:xfrm>
            <a:off x="6221611" y="5343949"/>
            <a:ext cx="1603248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loads data to various systems to support various use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3929A-8231-4DE5-A98F-96F94E483466}"/>
              </a:ext>
            </a:extLst>
          </p:cNvPr>
          <p:cNvSpPr txBox="1"/>
          <p:nvPr/>
        </p:nvSpPr>
        <p:spPr>
          <a:xfrm>
            <a:off x="3148765" y="3447545"/>
            <a:ext cx="226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Changes needed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CF761-B47C-4385-9BEB-B9C1EBF01DCB}"/>
              </a:ext>
            </a:extLst>
          </p:cNvPr>
          <p:cNvSpPr txBox="1"/>
          <p:nvPr/>
        </p:nvSpPr>
        <p:spPr>
          <a:xfrm>
            <a:off x="3454028" y="4765237"/>
            <a:ext cx="226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changes needed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98E3FC5-7C76-475D-AC88-B86CA837CDC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73739" y="5343949"/>
            <a:ext cx="3547872" cy="521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98C5689-1322-2640-9838-206463857AD4}"/>
              </a:ext>
            </a:extLst>
          </p:cNvPr>
          <p:cNvSpPr/>
          <p:nvPr/>
        </p:nvSpPr>
        <p:spPr>
          <a:xfrm>
            <a:off x="5058598" y="1887041"/>
            <a:ext cx="276045" cy="307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168CCA-A665-DA4E-8E43-9098EC6D43A0}"/>
              </a:ext>
            </a:extLst>
          </p:cNvPr>
          <p:cNvSpPr/>
          <p:nvPr/>
        </p:nvSpPr>
        <p:spPr>
          <a:xfrm>
            <a:off x="4352324" y="2315938"/>
            <a:ext cx="276045" cy="307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35F11A-AFDF-7146-9B41-FC368CF620E0}"/>
              </a:ext>
            </a:extLst>
          </p:cNvPr>
          <p:cNvSpPr/>
          <p:nvPr/>
        </p:nvSpPr>
        <p:spPr>
          <a:xfrm>
            <a:off x="5499500" y="3471255"/>
            <a:ext cx="652285" cy="2927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11461D-6FF1-AA4C-B9C0-119A7480FB1C}"/>
              </a:ext>
            </a:extLst>
          </p:cNvPr>
          <p:cNvSpPr/>
          <p:nvPr/>
        </p:nvSpPr>
        <p:spPr>
          <a:xfrm>
            <a:off x="5179801" y="4687017"/>
            <a:ext cx="753233" cy="329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3AC408-8D6F-BC42-8DF4-528A97F4BEC1}"/>
              </a:ext>
            </a:extLst>
          </p:cNvPr>
          <p:cNvSpPr/>
          <p:nvPr/>
        </p:nvSpPr>
        <p:spPr>
          <a:xfrm>
            <a:off x="4006056" y="5518786"/>
            <a:ext cx="276045" cy="307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A8B492-B746-7A4E-B296-CEF76B995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Attribution List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DC16-A0D6-B444-8D96-A4540FFF38DF}"/>
              </a:ext>
            </a:extLst>
          </p:cNvPr>
          <p:cNvSpPr txBox="1"/>
          <p:nvPr/>
        </p:nvSpPr>
        <p:spPr>
          <a:xfrm>
            <a:off x="8972551" y="5149453"/>
            <a:ext cx="283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Steps 2 and 3a will be repeated as many times as needed until no further changes are needed.  </a:t>
            </a:r>
          </a:p>
        </p:txBody>
      </p:sp>
    </p:spTree>
    <p:extLst>
      <p:ext uri="{BB962C8B-B14F-4D97-AF65-F5344CB8AC3E}">
        <p14:creationId xmlns:p14="http://schemas.microsoft.com/office/powerpoint/2010/main" val="28206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D59EA9-32F8-4853-A433-27CB163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3B3E6-DC63-429E-B59A-D71D3CD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D308B-4C63-4208-8D03-0D99A1782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6294" y="482483"/>
            <a:ext cx="7176481" cy="527538"/>
          </a:xfrm>
        </p:spPr>
        <p:txBody>
          <a:bodyPr/>
          <a:lstStyle/>
          <a:p>
            <a:r>
              <a:rPr lang="en-US" dirty="0"/>
              <a:t>Attribution List Data Exchange Patterns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86A6F-4B01-4E4F-BEA2-A34820ACBCBD}"/>
              </a:ext>
            </a:extLst>
          </p:cNvPr>
          <p:cNvSpPr/>
          <p:nvPr/>
        </p:nvSpPr>
        <p:spPr>
          <a:xfrm>
            <a:off x="798329" y="2734371"/>
            <a:ext cx="1052423" cy="130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BFBBCE-1A9E-C448-981B-A3F176F0DA78}"/>
              </a:ext>
            </a:extLst>
          </p:cNvPr>
          <p:cNvSpPr/>
          <p:nvPr/>
        </p:nvSpPr>
        <p:spPr>
          <a:xfrm>
            <a:off x="4176830" y="2734371"/>
            <a:ext cx="1340149" cy="13044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8CF9-EE8E-B940-9167-F40EB128739D}"/>
              </a:ext>
            </a:extLst>
          </p:cNvPr>
          <p:cNvCxnSpPr>
            <a:cxnSpLocks/>
          </p:cNvCxnSpPr>
          <p:nvPr/>
        </p:nvCxnSpPr>
        <p:spPr>
          <a:xfrm flipH="1">
            <a:off x="1850752" y="3166716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0FC8DE-076C-914E-8CD7-32DCB26EE359}"/>
              </a:ext>
            </a:extLst>
          </p:cNvPr>
          <p:cNvSpPr txBox="1"/>
          <p:nvPr/>
        </p:nvSpPr>
        <p:spPr>
          <a:xfrm>
            <a:off x="1812386" y="2715715"/>
            <a:ext cx="17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Attribution List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8191AC-F489-2742-A841-12F528CB7D6D}"/>
              </a:ext>
            </a:extLst>
          </p:cNvPr>
          <p:cNvCxnSpPr/>
          <p:nvPr/>
        </p:nvCxnSpPr>
        <p:spPr>
          <a:xfrm>
            <a:off x="1876771" y="3591405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5572AE-CD6B-854C-9E05-529B01AF7666}"/>
              </a:ext>
            </a:extLst>
          </p:cNvPr>
          <p:cNvSpPr txBox="1"/>
          <p:nvPr/>
        </p:nvSpPr>
        <p:spPr>
          <a:xfrm>
            <a:off x="1850752" y="374007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Attribution List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8F4317-C350-8243-B194-DA9006A62F6D}"/>
              </a:ext>
            </a:extLst>
          </p:cNvPr>
          <p:cNvSpPr/>
          <p:nvPr/>
        </p:nvSpPr>
        <p:spPr>
          <a:xfrm>
            <a:off x="809765" y="4632961"/>
            <a:ext cx="1052423" cy="183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266FF6-EE79-604E-9D9C-EE3679FEC265}"/>
              </a:ext>
            </a:extLst>
          </p:cNvPr>
          <p:cNvSpPr/>
          <p:nvPr/>
        </p:nvSpPr>
        <p:spPr>
          <a:xfrm>
            <a:off x="4188266" y="4632961"/>
            <a:ext cx="1340149" cy="18354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815D44-0FBE-3C4B-80F4-F0EF391FF314}"/>
              </a:ext>
            </a:extLst>
          </p:cNvPr>
          <p:cNvCxnSpPr>
            <a:cxnSpLocks/>
          </p:cNvCxnSpPr>
          <p:nvPr/>
        </p:nvCxnSpPr>
        <p:spPr>
          <a:xfrm flipH="1">
            <a:off x="1862188" y="581931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E734C9-CFC3-7244-8D45-C76DF0A56338}"/>
              </a:ext>
            </a:extLst>
          </p:cNvPr>
          <p:cNvSpPr txBox="1"/>
          <p:nvPr/>
        </p:nvSpPr>
        <p:spPr>
          <a:xfrm>
            <a:off x="1823822" y="5368316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AB2E00-097F-7B40-B568-036DA6CC1630}"/>
              </a:ext>
            </a:extLst>
          </p:cNvPr>
          <p:cNvCxnSpPr/>
          <p:nvPr/>
        </p:nvCxnSpPr>
        <p:spPr>
          <a:xfrm>
            <a:off x="1888207" y="6020983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10B63-2AF6-E343-8DA8-D47EAA332FD6}"/>
              </a:ext>
            </a:extLst>
          </p:cNvPr>
          <p:cNvSpPr txBox="1"/>
          <p:nvPr/>
        </p:nvSpPr>
        <p:spPr>
          <a:xfrm>
            <a:off x="1785482" y="6099031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4C326-EDF3-5D40-A08E-E798220A1469}"/>
              </a:ext>
            </a:extLst>
          </p:cNvPr>
          <p:cNvCxnSpPr/>
          <p:nvPr/>
        </p:nvCxnSpPr>
        <p:spPr>
          <a:xfrm>
            <a:off x="1888207" y="4954859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86A4E1-9441-074C-A101-4D8D70DF2D7F}"/>
              </a:ext>
            </a:extLst>
          </p:cNvPr>
          <p:cNvSpPr txBox="1"/>
          <p:nvPr/>
        </p:nvSpPr>
        <p:spPr>
          <a:xfrm>
            <a:off x="1890630" y="4557275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631D1-1C76-8444-9FB3-0ADF5C0268F2}"/>
              </a:ext>
            </a:extLst>
          </p:cNvPr>
          <p:cNvSpPr/>
          <p:nvPr/>
        </p:nvSpPr>
        <p:spPr>
          <a:xfrm>
            <a:off x="116213" y="3155671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10BA95-663E-8C44-AE87-1E258B2710DA}"/>
              </a:ext>
            </a:extLst>
          </p:cNvPr>
          <p:cNvSpPr/>
          <p:nvPr/>
        </p:nvSpPr>
        <p:spPr>
          <a:xfrm>
            <a:off x="116213" y="5365996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9CC1B7-6FCB-7349-91C9-D940FE9662FA}"/>
              </a:ext>
            </a:extLst>
          </p:cNvPr>
          <p:cNvSpPr/>
          <p:nvPr/>
        </p:nvSpPr>
        <p:spPr>
          <a:xfrm>
            <a:off x="6071253" y="1723111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BF1AFC7-EE82-D645-8A9A-3883FDBEEA0B}"/>
              </a:ext>
            </a:extLst>
          </p:cNvPr>
          <p:cNvSpPr/>
          <p:nvPr/>
        </p:nvSpPr>
        <p:spPr>
          <a:xfrm>
            <a:off x="6724199" y="1174742"/>
            <a:ext cx="1052423" cy="183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89256DE-D490-1143-ABFD-4CF71CF6DC9B}"/>
              </a:ext>
            </a:extLst>
          </p:cNvPr>
          <p:cNvSpPr/>
          <p:nvPr/>
        </p:nvSpPr>
        <p:spPr>
          <a:xfrm>
            <a:off x="10102700" y="1174742"/>
            <a:ext cx="1340149" cy="18354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19FAAE-44F4-CE48-9FF8-F37F0F2E822E}"/>
              </a:ext>
            </a:extLst>
          </p:cNvPr>
          <p:cNvCxnSpPr>
            <a:cxnSpLocks/>
          </p:cNvCxnSpPr>
          <p:nvPr/>
        </p:nvCxnSpPr>
        <p:spPr>
          <a:xfrm flipH="1">
            <a:off x="7776622" y="2574458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FC9D79-652C-6B49-BDDD-C190AE62A19D}"/>
              </a:ext>
            </a:extLst>
          </p:cNvPr>
          <p:cNvSpPr txBox="1"/>
          <p:nvPr/>
        </p:nvSpPr>
        <p:spPr>
          <a:xfrm>
            <a:off x="7738256" y="2123457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530520-FFE1-9047-9C84-06FFB1A5FD20}"/>
              </a:ext>
            </a:extLst>
          </p:cNvPr>
          <p:cNvCxnSpPr/>
          <p:nvPr/>
        </p:nvCxnSpPr>
        <p:spPr>
          <a:xfrm>
            <a:off x="7802641" y="2776124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C0F3FD-5A66-7847-9991-DFB59653EEF0}"/>
              </a:ext>
            </a:extLst>
          </p:cNvPr>
          <p:cNvSpPr txBox="1"/>
          <p:nvPr/>
        </p:nvSpPr>
        <p:spPr>
          <a:xfrm>
            <a:off x="7699916" y="2854172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274677-B3C7-0D42-A758-3B98376E1426}"/>
              </a:ext>
            </a:extLst>
          </p:cNvPr>
          <p:cNvCxnSpPr/>
          <p:nvPr/>
        </p:nvCxnSpPr>
        <p:spPr>
          <a:xfrm>
            <a:off x="7802641" y="1496640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124BD7B-8743-AC44-BF6B-7827D9BDEAD3}"/>
              </a:ext>
            </a:extLst>
          </p:cNvPr>
          <p:cNvSpPr txBox="1"/>
          <p:nvPr/>
        </p:nvSpPr>
        <p:spPr>
          <a:xfrm>
            <a:off x="7805064" y="1099056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Attribution List changes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0BDAA-00F9-D044-999A-C50486A7C6B8}"/>
              </a:ext>
            </a:extLst>
          </p:cNvPr>
          <p:cNvCxnSpPr/>
          <p:nvPr/>
        </p:nvCxnSpPr>
        <p:spPr>
          <a:xfrm>
            <a:off x="7802641" y="1908593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9C60E-0405-B043-A315-60CA7A7E6518}"/>
              </a:ext>
            </a:extLst>
          </p:cNvPr>
          <p:cNvSpPr txBox="1"/>
          <p:nvPr/>
        </p:nvSpPr>
        <p:spPr>
          <a:xfrm>
            <a:off x="7857102" y="1646572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9A2543-FA10-8849-A535-DA27989B50BB}"/>
              </a:ext>
            </a:extLst>
          </p:cNvPr>
          <p:cNvSpPr/>
          <p:nvPr/>
        </p:nvSpPr>
        <p:spPr>
          <a:xfrm>
            <a:off x="6045234" y="4403694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1E7013-BC1F-CC4A-9D9A-A3AA25475FD5}"/>
              </a:ext>
            </a:extLst>
          </p:cNvPr>
          <p:cNvSpPr/>
          <p:nvPr/>
        </p:nvSpPr>
        <p:spPr>
          <a:xfrm>
            <a:off x="6698180" y="3855325"/>
            <a:ext cx="1052423" cy="183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9EDA235-7B7C-BD49-B99A-F037EC278611}"/>
              </a:ext>
            </a:extLst>
          </p:cNvPr>
          <p:cNvSpPr/>
          <p:nvPr/>
        </p:nvSpPr>
        <p:spPr>
          <a:xfrm>
            <a:off x="10076681" y="3855325"/>
            <a:ext cx="1340149" cy="18354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84DD90-95A9-D545-9662-E97A2979F485}"/>
              </a:ext>
            </a:extLst>
          </p:cNvPr>
          <p:cNvCxnSpPr>
            <a:cxnSpLocks/>
          </p:cNvCxnSpPr>
          <p:nvPr/>
        </p:nvCxnSpPr>
        <p:spPr>
          <a:xfrm flipH="1">
            <a:off x="7750603" y="5255041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3228EF9-7E51-4A46-AF10-F84D8931AC62}"/>
              </a:ext>
            </a:extLst>
          </p:cNvPr>
          <p:cNvSpPr txBox="1"/>
          <p:nvPr/>
        </p:nvSpPr>
        <p:spPr>
          <a:xfrm>
            <a:off x="7712237" y="4804040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4707FA-BE1B-0C46-979D-2AA5776BB395}"/>
              </a:ext>
            </a:extLst>
          </p:cNvPr>
          <p:cNvCxnSpPr/>
          <p:nvPr/>
        </p:nvCxnSpPr>
        <p:spPr>
          <a:xfrm>
            <a:off x="7776622" y="545670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E3F686-C50B-B543-B1A5-BBF116C08A14}"/>
              </a:ext>
            </a:extLst>
          </p:cNvPr>
          <p:cNvSpPr txBox="1"/>
          <p:nvPr/>
        </p:nvSpPr>
        <p:spPr>
          <a:xfrm>
            <a:off x="7673897" y="5534755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43B434-60D1-4647-BACF-F4233DE57B95}"/>
              </a:ext>
            </a:extLst>
          </p:cNvPr>
          <p:cNvCxnSpPr/>
          <p:nvPr/>
        </p:nvCxnSpPr>
        <p:spPr>
          <a:xfrm>
            <a:off x="7776622" y="4177223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FC12DE-3B04-C94D-A2CF-AFB0C8DA2E96}"/>
              </a:ext>
            </a:extLst>
          </p:cNvPr>
          <p:cNvCxnSpPr/>
          <p:nvPr/>
        </p:nvCxnSpPr>
        <p:spPr>
          <a:xfrm>
            <a:off x="7776622" y="4589176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03E541-5CEE-5E4D-A919-F7BEBCD73666}"/>
              </a:ext>
            </a:extLst>
          </p:cNvPr>
          <p:cNvSpPr txBox="1"/>
          <p:nvPr/>
        </p:nvSpPr>
        <p:spPr>
          <a:xfrm>
            <a:off x="7831083" y="4327155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2CC0DF-7FC1-834A-88DC-C78C25FAD650}"/>
              </a:ext>
            </a:extLst>
          </p:cNvPr>
          <p:cNvSpPr txBox="1"/>
          <p:nvPr/>
        </p:nvSpPr>
        <p:spPr>
          <a:xfrm>
            <a:off x="7802641" y="3889561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Initial Attribution List 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89471B8-77ED-E347-9DF0-39D7846EBE3D}"/>
              </a:ext>
            </a:extLst>
          </p:cNvPr>
          <p:cNvSpPr/>
          <p:nvPr/>
        </p:nvSpPr>
        <p:spPr>
          <a:xfrm>
            <a:off x="840775" y="1085773"/>
            <a:ext cx="1052423" cy="130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F0CA9D6-B3DA-804B-A6F0-1434BDC8B375}"/>
              </a:ext>
            </a:extLst>
          </p:cNvPr>
          <p:cNvSpPr/>
          <p:nvPr/>
        </p:nvSpPr>
        <p:spPr>
          <a:xfrm>
            <a:off x="4206947" y="1117515"/>
            <a:ext cx="1340149" cy="13044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7ED52E-EDA0-2843-A549-4309E2D215E8}"/>
              </a:ext>
            </a:extLst>
          </p:cNvPr>
          <p:cNvCxnSpPr/>
          <p:nvPr/>
        </p:nvCxnSpPr>
        <p:spPr>
          <a:xfrm>
            <a:off x="1888207" y="1723111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CFA60F0-A799-AD4C-8130-365E53F59534}"/>
              </a:ext>
            </a:extLst>
          </p:cNvPr>
          <p:cNvSpPr txBox="1"/>
          <p:nvPr/>
        </p:nvSpPr>
        <p:spPr>
          <a:xfrm>
            <a:off x="2112500" y="1405563"/>
            <a:ext cx="1541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Attribution List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61A43B-B4C0-824D-B1A7-ED7B1E9FCECC}"/>
              </a:ext>
            </a:extLst>
          </p:cNvPr>
          <p:cNvSpPr/>
          <p:nvPr/>
        </p:nvSpPr>
        <p:spPr>
          <a:xfrm>
            <a:off x="161998" y="1461906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94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D59EA9-32F8-4853-A433-27CB163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3B3E6-DC63-429E-B59A-D71D3CD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9CC1B7-6FCB-7349-91C9-D940FE9662FA}"/>
              </a:ext>
            </a:extLst>
          </p:cNvPr>
          <p:cNvSpPr/>
          <p:nvPr/>
        </p:nvSpPr>
        <p:spPr>
          <a:xfrm>
            <a:off x="817721" y="3152728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BF1AFC7-EE82-D645-8A9A-3883FDBEEA0B}"/>
              </a:ext>
            </a:extLst>
          </p:cNvPr>
          <p:cNvSpPr/>
          <p:nvPr/>
        </p:nvSpPr>
        <p:spPr>
          <a:xfrm>
            <a:off x="1648617" y="1751733"/>
            <a:ext cx="1052423" cy="4437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89256DE-D490-1143-ABFD-4CF71CF6DC9B}"/>
              </a:ext>
            </a:extLst>
          </p:cNvPr>
          <p:cNvSpPr/>
          <p:nvPr/>
        </p:nvSpPr>
        <p:spPr>
          <a:xfrm>
            <a:off x="5140942" y="1751733"/>
            <a:ext cx="1340149" cy="44370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DF11CA-92B6-9A4F-B22D-95BA2412B467}"/>
              </a:ext>
            </a:extLst>
          </p:cNvPr>
          <p:cNvCxnSpPr/>
          <p:nvPr/>
        </p:nvCxnSpPr>
        <p:spPr>
          <a:xfrm>
            <a:off x="2713361" y="2137251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741CA8-F72F-C444-BAF7-DB324E3560E7}"/>
              </a:ext>
            </a:extLst>
          </p:cNvPr>
          <p:cNvSpPr txBox="1"/>
          <p:nvPr/>
        </p:nvSpPr>
        <p:spPr>
          <a:xfrm>
            <a:off x="2739380" y="1849589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Initial Attribution List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13AC9B-1440-D240-868F-3ABD9E4D691B}"/>
              </a:ext>
            </a:extLst>
          </p:cNvPr>
          <p:cNvCxnSpPr/>
          <p:nvPr/>
        </p:nvCxnSpPr>
        <p:spPr>
          <a:xfrm>
            <a:off x="2699818" y="254142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31CC8A-369C-EA46-BDBF-0827E112D225}"/>
              </a:ext>
            </a:extLst>
          </p:cNvPr>
          <p:cNvSpPr txBox="1"/>
          <p:nvPr/>
        </p:nvSpPr>
        <p:spPr>
          <a:xfrm>
            <a:off x="2754279" y="2279406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Initial Attribution List Readiness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F31A-1D6D-A241-9BC5-F7BAC231F917}"/>
              </a:ext>
            </a:extLst>
          </p:cNvPr>
          <p:cNvCxnSpPr>
            <a:cxnSpLocks/>
          </p:cNvCxnSpPr>
          <p:nvPr/>
        </p:nvCxnSpPr>
        <p:spPr>
          <a:xfrm flipH="1">
            <a:off x="2720377" y="307691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06A07E-0E98-AA48-99DA-F450EFFFA946}"/>
              </a:ext>
            </a:extLst>
          </p:cNvPr>
          <p:cNvSpPr txBox="1"/>
          <p:nvPr/>
        </p:nvSpPr>
        <p:spPr>
          <a:xfrm>
            <a:off x="2682011" y="2731932"/>
            <a:ext cx="2494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Initial Attribution List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01CD33-9705-0547-BDB8-1FBF7E81E283}"/>
              </a:ext>
            </a:extLst>
          </p:cNvPr>
          <p:cNvCxnSpPr/>
          <p:nvPr/>
        </p:nvCxnSpPr>
        <p:spPr>
          <a:xfrm>
            <a:off x="2739380" y="325207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E36EDC-5F3F-2E4E-9C2F-251C27716B2F}"/>
              </a:ext>
            </a:extLst>
          </p:cNvPr>
          <p:cNvSpPr txBox="1"/>
          <p:nvPr/>
        </p:nvSpPr>
        <p:spPr>
          <a:xfrm>
            <a:off x="2699818" y="3250986"/>
            <a:ext cx="252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Initial Attribution List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4A5162-FF83-054E-9DB7-B25E1B46BB65}"/>
              </a:ext>
            </a:extLst>
          </p:cNvPr>
          <p:cNvCxnSpPr>
            <a:cxnSpLocks/>
          </p:cNvCxnSpPr>
          <p:nvPr/>
        </p:nvCxnSpPr>
        <p:spPr>
          <a:xfrm flipH="1">
            <a:off x="2696044" y="551907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37C4611-7AD1-3F46-A4E1-B3C315A9321C}"/>
              </a:ext>
            </a:extLst>
          </p:cNvPr>
          <p:cNvSpPr txBox="1"/>
          <p:nvPr/>
        </p:nvSpPr>
        <p:spPr>
          <a:xfrm>
            <a:off x="2657678" y="5041572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7EA0A7-6499-6148-861F-350E6FE97274}"/>
              </a:ext>
            </a:extLst>
          </p:cNvPr>
          <p:cNvCxnSpPr/>
          <p:nvPr/>
        </p:nvCxnSpPr>
        <p:spPr>
          <a:xfrm>
            <a:off x="2722063" y="5720743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7C4888F-662C-904E-8F76-20AFA9FF0CE4}"/>
              </a:ext>
            </a:extLst>
          </p:cNvPr>
          <p:cNvSpPr txBox="1"/>
          <p:nvPr/>
        </p:nvSpPr>
        <p:spPr>
          <a:xfrm>
            <a:off x="2619338" y="5798791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96533B-151F-F644-BB68-88871C6C47E7}"/>
              </a:ext>
            </a:extLst>
          </p:cNvPr>
          <p:cNvCxnSpPr/>
          <p:nvPr/>
        </p:nvCxnSpPr>
        <p:spPr>
          <a:xfrm>
            <a:off x="2722063" y="4441259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41CA6B-22AF-7943-88C1-84C3DB3A91D3}"/>
              </a:ext>
            </a:extLst>
          </p:cNvPr>
          <p:cNvSpPr txBox="1"/>
          <p:nvPr/>
        </p:nvSpPr>
        <p:spPr>
          <a:xfrm>
            <a:off x="2724486" y="4043675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Attribution List changes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46B510-8038-8349-93AF-671472CDD5A4}"/>
              </a:ext>
            </a:extLst>
          </p:cNvPr>
          <p:cNvCxnSpPr/>
          <p:nvPr/>
        </p:nvCxnSpPr>
        <p:spPr>
          <a:xfrm>
            <a:off x="2722063" y="4853212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EAF0A9-40EA-2B49-BF04-12234D411FEF}"/>
              </a:ext>
            </a:extLst>
          </p:cNvPr>
          <p:cNvSpPr txBox="1"/>
          <p:nvPr/>
        </p:nvSpPr>
        <p:spPr>
          <a:xfrm>
            <a:off x="2776524" y="4591191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</p:spTree>
    <p:extLst>
      <p:ext uri="{BB962C8B-B14F-4D97-AF65-F5344CB8AC3E}">
        <p14:creationId xmlns:p14="http://schemas.microsoft.com/office/powerpoint/2010/main" val="13582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D59EA9-32F8-4853-A433-27CB163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3B3E6-DC63-429E-B59A-D71D3CD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D308B-4C63-4208-8D03-0D99A1782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374" y="482483"/>
            <a:ext cx="7497401" cy="410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Attribution List Data mapped to FHIR Constructs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8F3B3-774E-5945-B8ED-8F710C9D6121}"/>
              </a:ext>
            </a:extLst>
          </p:cNvPr>
          <p:cNvSpPr/>
          <p:nvPr/>
        </p:nvSpPr>
        <p:spPr>
          <a:xfrm>
            <a:off x="258792" y="2329132"/>
            <a:ext cx="2467155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D133A-0101-9D4D-9D28-EC390C61ED43}"/>
              </a:ext>
            </a:extLst>
          </p:cNvPr>
          <p:cNvSpPr txBox="1"/>
          <p:nvPr/>
        </p:nvSpPr>
        <p:spPr>
          <a:xfrm>
            <a:off x="1138782" y="24739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4C0ED-0B45-9941-AE7C-C6E0F55FD837}"/>
              </a:ext>
            </a:extLst>
          </p:cNvPr>
          <p:cNvSpPr/>
          <p:nvPr/>
        </p:nvSpPr>
        <p:spPr>
          <a:xfrm>
            <a:off x="4038601" y="2329131"/>
            <a:ext cx="1252720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E92F-8A91-A049-936C-F9CEE260910E}"/>
              </a:ext>
            </a:extLst>
          </p:cNvPr>
          <p:cNvSpPr txBox="1"/>
          <p:nvPr/>
        </p:nvSpPr>
        <p:spPr>
          <a:xfrm>
            <a:off x="4118305" y="2347199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 </a:t>
            </a:r>
          </a:p>
          <a:p>
            <a:r>
              <a:rPr lang="en-US" sz="1400" dirty="0"/>
              <a:t>(Member)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DF56C-8A34-D54B-A312-3472F284C9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725947" y="2648309"/>
            <a:ext cx="1312654" cy="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CA95E5-93A7-EE45-88D3-6DC1FD341D0B}"/>
              </a:ext>
            </a:extLst>
          </p:cNvPr>
          <p:cNvSpPr txBox="1"/>
          <p:nvPr/>
        </p:nvSpPr>
        <p:spPr>
          <a:xfrm>
            <a:off x="3420209" y="20641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48460-0FAE-3240-A9E7-45CB782B68CC}"/>
              </a:ext>
            </a:extLst>
          </p:cNvPr>
          <p:cNvSpPr/>
          <p:nvPr/>
        </p:nvSpPr>
        <p:spPr>
          <a:xfrm>
            <a:off x="8102306" y="1368214"/>
            <a:ext cx="3238906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094B60-1C4A-814A-9717-4EE4EC5C7A23}"/>
              </a:ext>
            </a:extLst>
          </p:cNvPr>
          <p:cNvSpPr/>
          <p:nvPr/>
        </p:nvSpPr>
        <p:spPr>
          <a:xfrm>
            <a:off x="8070474" y="2326699"/>
            <a:ext cx="3270738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51B85-1FF2-6746-8558-01392B4CC934}"/>
              </a:ext>
            </a:extLst>
          </p:cNvPr>
          <p:cNvSpPr/>
          <p:nvPr/>
        </p:nvSpPr>
        <p:spPr>
          <a:xfrm>
            <a:off x="6841196" y="3294896"/>
            <a:ext cx="4008077" cy="48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6D5AB7-BE1C-F545-865D-69DD91230A74}"/>
              </a:ext>
            </a:extLst>
          </p:cNvPr>
          <p:cNvSpPr txBox="1"/>
          <p:nvPr/>
        </p:nvSpPr>
        <p:spPr>
          <a:xfrm>
            <a:off x="8189783" y="1515719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PractitionerRole</a:t>
            </a:r>
            <a:r>
              <a:rPr lang="en-US" sz="1400" dirty="0"/>
              <a:t>/Practitioner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64585-FFAD-BC40-BADA-A04D63E2AF69}"/>
              </a:ext>
            </a:extLst>
          </p:cNvPr>
          <p:cNvSpPr txBox="1"/>
          <p:nvPr/>
        </p:nvSpPr>
        <p:spPr>
          <a:xfrm>
            <a:off x="8189784" y="244382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Organization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6682-1D8D-0E44-940C-004722B7B918}"/>
              </a:ext>
            </a:extLst>
          </p:cNvPr>
          <p:cNvSpPr txBox="1"/>
          <p:nvPr/>
        </p:nvSpPr>
        <p:spPr>
          <a:xfrm>
            <a:off x="7016150" y="3334157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Patient/</a:t>
            </a:r>
            <a:r>
              <a:rPr lang="en-US" sz="1400" dirty="0" err="1"/>
              <a:t>RelatedPerson</a:t>
            </a:r>
            <a:r>
              <a:rPr lang="en-US" sz="1400" dirty="0"/>
              <a:t> (Subscriber)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D719AB-7C10-384C-B628-3FA89393157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5291321" y="2645877"/>
            <a:ext cx="2779153" cy="243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67396E6-1E49-394C-9A90-3A9168DC766C}"/>
              </a:ext>
            </a:extLst>
          </p:cNvPr>
          <p:cNvSpPr/>
          <p:nvPr/>
        </p:nvSpPr>
        <p:spPr>
          <a:xfrm>
            <a:off x="6831370" y="4702901"/>
            <a:ext cx="4015100" cy="33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EE9C04-1621-2740-B3EF-2A6831764381}"/>
              </a:ext>
            </a:extLst>
          </p:cNvPr>
          <p:cNvSpPr txBox="1"/>
          <p:nvPr/>
        </p:nvSpPr>
        <p:spPr>
          <a:xfrm>
            <a:off x="7135386" y="4691667"/>
            <a:ext cx="122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Coverage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591A6A-90BA-C046-B861-EBED9F3CDF27}"/>
              </a:ext>
            </a:extLst>
          </p:cNvPr>
          <p:cNvSpPr txBox="1"/>
          <p:nvPr/>
        </p:nvSpPr>
        <p:spPr>
          <a:xfrm>
            <a:off x="7600404" y="136581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EFB7C-07A7-324F-BA44-15A580006DB2}"/>
              </a:ext>
            </a:extLst>
          </p:cNvPr>
          <p:cNvSpPr txBox="1"/>
          <p:nvPr/>
        </p:nvSpPr>
        <p:spPr>
          <a:xfrm>
            <a:off x="7499470" y="22782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D77DC6-D2C3-4B4B-900D-E05C3B1036AE}"/>
              </a:ext>
            </a:extLst>
          </p:cNvPr>
          <p:cNvSpPr txBox="1"/>
          <p:nvPr/>
        </p:nvSpPr>
        <p:spPr>
          <a:xfrm>
            <a:off x="6501614" y="3294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8A1171-677E-4342-A0DB-BF1A51AFCED7}"/>
              </a:ext>
            </a:extLst>
          </p:cNvPr>
          <p:cNvSpPr txBox="1"/>
          <p:nvPr/>
        </p:nvSpPr>
        <p:spPr>
          <a:xfrm>
            <a:off x="5130047" y="32312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BAC19E-7D22-8D44-8D78-F2B4FA21E621}"/>
              </a:ext>
            </a:extLst>
          </p:cNvPr>
          <p:cNvSpPr txBox="1"/>
          <p:nvPr/>
        </p:nvSpPr>
        <p:spPr>
          <a:xfrm>
            <a:off x="5436156" y="22539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Attributed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B59553F-4F67-954A-A15B-5E49B10497E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291321" y="1687392"/>
            <a:ext cx="2810985" cy="960917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6D126272-7558-A441-A7DB-EDE34141A1B2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5468052" y="2164394"/>
            <a:ext cx="570053" cy="217623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5BC9D7E-02D6-824B-9BBA-5F3209014235}"/>
              </a:ext>
            </a:extLst>
          </p:cNvPr>
          <p:cNvSpPr/>
          <p:nvPr/>
        </p:nvSpPr>
        <p:spPr>
          <a:xfrm>
            <a:off x="258790" y="4676682"/>
            <a:ext cx="2467155" cy="88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9D40F7-783C-DF4A-9144-5CB6B9580430}"/>
              </a:ext>
            </a:extLst>
          </p:cNvPr>
          <p:cNvSpPr txBox="1"/>
          <p:nvPr/>
        </p:nvSpPr>
        <p:spPr>
          <a:xfrm>
            <a:off x="2718811" y="215889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D580E4-DC64-3B4F-B939-1BB84FA7EAEB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 flipH="1">
            <a:off x="1492368" y="2967487"/>
            <a:ext cx="2" cy="1709195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4CA5730-16ED-8541-9A9B-2E4075455B4A}"/>
              </a:ext>
            </a:extLst>
          </p:cNvPr>
          <p:cNvSpPr txBox="1"/>
          <p:nvPr/>
        </p:nvSpPr>
        <p:spPr>
          <a:xfrm>
            <a:off x="1527362" y="3090455"/>
            <a:ext cx="156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Based on contract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35EB55-0AEF-554D-855D-4EC029F273A2}"/>
              </a:ext>
            </a:extLst>
          </p:cNvPr>
          <p:cNvSpPr txBox="1"/>
          <p:nvPr/>
        </p:nvSpPr>
        <p:spPr>
          <a:xfrm>
            <a:off x="351398" y="4749982"/>
            <a:ext cx="212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(Only Contract Identifier used in Member Attribution List)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C033C29-E497-9B4C-A2D1-47FA70138CED}"/>
              </a:ext>
            </a:extLst>
          </p:cNvPr>
          <p:cNvCxnSpPr>
            <a:cxnSpLocks/>
            <a:stCxn id="9" idx="2"/>
            <a:endCxn id="88" idx="1"/>
          </p:cNvCxnSpPr>
          <p:nvPr/>
        </p:nvCxnSpPr>
        <p:spPr>
          <a:xfrm rot="16200000" flipH="1">
            <a:off x="4450478" y="3181968"/>
            <a:ext cx="2595375" cy="216640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93E0CCC-D123-F348-A26C-307EEE89925F}"/>
              </a:ext>
            </a:extLst>
          </p:cNvPr>
          <p:cNvSpPr/>
          <p:nvPr/>
        </p:nvSpPr>
        <p:spPr>
          <a:xfrm>
            <a:off x="6831370" y="5356311"/>
            <a:ext cx="4031950" cy="41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12BB6B-BDB2-3840-A442-853C6F8D9854}"/>
              </a:ext>
            </a:extLst>
          </p:cNvPr>
          <p:cNvSpPr txBox="1"/>
          <p:nvPr/>
        </p:nvSpPr>
        <p:spPr>
          <a:xfrm>
            <a:off x="6928673" y="5400078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Any Resource for capturing related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D52333-BF96-0A43-9B5C-4D69E3A54583}"/>
              </a:ext>
            </a:extLst>
          </p:cNvPr>
          <p:cNvSpPr txBox="1"/>
          <p:nvPr/>
        </p:nvSpPr>
        <p:spPr>
          <a:xfrm>
            <a:off x="4971756" y="51795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7FD09F-BDBA-4743-A052-46060BF67E6B}"/>
              </a:ext>
            </a:extLst>
          </p:cNvPr>
          <p:cNvSpPr txBox="1"/>
          <p:nvPr/>
        </p:nvSpPr>
        <p:spPr>
          <a:xfrm>
            <a:off x="6236156" y="52128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AA1DBD8-F528-3D42-9D34-3752D558C413}"/>
              </a:ext>
            </a:extLst>
          </p:cNvPr>
          <p:cNvCxnSpPr>
            <a:cxnSpLocks/>
            <a:stCxn id="9" idx="2"/>
            <a:endCxn id="38" idx="1"/>
          </p:cNvCxnSpPr>
          <p:nvPr/>
        </p:nvCxnSpPr>
        <p:spPr>
          <a:xfrm rot="16200000" flipH="1">
            <a:off x="4796230" y="2836216"/>
            <a:ext cx="1903870" cy="216640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6EDEB7-3190-394D-902A-4597DA5AE970}"/>
              </a:ext>
            </a:extLst>
          </p:cNvPr>
          <p:cNvSpPr txBox="1"/>
          <p:nvPr/>
        </p:nvSpPr>
        <p:spPr>
          <a:xfrm>
            <a:off x="4971757" y="445080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37AAC4-441D-BA48-ACA7-7570E333AA60}"/>
              </a:ext>
            </a:extLst>
          </p:cNvPr>
          <p:cNvSpPr txBox="1"/>
          <p:nvPr/>
        </p:nvSpPr>
        <p:spPr>
          <a:xfrm>
            <a:off x="6174508" y="44793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762B8D-57B0-9F4F-9F48-2396E81D3265}"/>
              </a:ext>
            </a:extLst>
          </p:cNvPr>
          <p:cNvCxnSpPr>
            <a:stCxn id="38" idx="0"/>
            <a:endCxn id="19" idx="2"/>
          </p:cNvCxnSpPr>
          <p:nvPr/>
        </p:nvCxnSpPr>
        <p:spPr>
          <a:xfrm flipV="1">
            <a:off x="8838920" y="3780181"/>
            <a:ext cx="6315" cy="92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C52569-DCCF-8645-B683-BAE37E912BF6}"/>
              </a:ext>
            </a:extLst>
          </p:cNvPr>
          <p:cNvSpPr txBox="1"/>
          <p:nvPr/>
        </p:nvSpPr>
        <p:spPr>
          <a:xfrm>
            <a:off x="8960968" y="40963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438C40-1D0E-E444-9BA2-F2080286B252}"/>
              </a:ext>
            </a:extLst>
          </p:cNvPr>
          <p:cNvSpPr txBox="1"/>
          <p:nvPr/>
        </p:nvSpPr>
        <p:spPr>
          <a:xfrm>
            <a:off x="8833267" y="3744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495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Widescreen</PresentationFormat>
  <Paragraphs>151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Nagesh Bashyam</dc:creator>
  <cp:lastModifiedBy>Nagesh Bashyam</cp:lastModifiedBy>
  <cp:revision>1</cp:revision>
  <dcterms:created xsi:type="dcterms:W3CDTF">2020-12-16T14:36:37Z</dcterms:created>
  <dcterms:modified xsi:type="dcterms:W3CDTF">2020-12-16T14:38:17Z</dcterms:modified>
</cp:coreProperties>
</file>