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3959225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>
        <p:scale>
          <a:sx n="250" d="100"/>
          <a:sy n="250" d="100"/>
        </p:scale>
        <p:origin x="185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353596"/>
            <a:ext cx="2969419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134809"/>
            <a:ext cx="2969419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66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2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15032"/>
            <a:ext cx="853708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15032"/>
            <a:ext cx="2511633" cy="18309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0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54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538647"/>
            <a:ext cx="341483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445894"/>
            <a:ext cx="341483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87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575157"/>
            <a:ext cx="1682671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575157"/>
            <a:ext cx="1682671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46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15031"/>
            <a:ext cx="3414832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529645"/>
            <a:ext cx="167493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789215"/>
            <a:ext cx="1674938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529645"/>
            <a:ext cx="168318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789215"/>
            <a:ext cx="1683186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16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4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00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44039"/>
            <a:ext cx="127695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11085"/>
            <a:ext cx="2004358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648176"/>
            <a:ext cx="127695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92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44039"/>
            <a:ext cx="127695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11085"/>
            <a:ext cx="2004358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648176"/>
            <a:ext cx="127695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85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15031"/>
            <a:ext cx="341483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575157"/>
            <a:ext cx="341483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002545"/>
            <a:ext cx="89082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F7F8-4127-44F8-B9D4-35BAD9530B4E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002545"/>
            <a:ext cx="133623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002545"/>
            <a:ext cx="89082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93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7CD636B5-F65C-433A-93CE-AB0DC7C8F0EA}"/>
              </a:ext>
            </a:extLst>
          </p:cNvPr>
          <p:cNvSpPr/>
          <p:nvPr/>
        </p:nvSpPr>
        <p:spPr>
          <a:xfrm>
            <a:off x="938318" y="690462"/>
            <a:ext cx="2115331" cy="232531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2BD5B87-0AB9-4B0D-8D2A-2C938DC884E6}"/>
              </a:ext>
            </a:extLst>
          </p:cNvPr>
          <p:cNvSpPr/>
          <p:nvPr/>
        </p:nvSpPr>
        <p:spPr>
          <a:xfrm flipV="1">
            <a:off x="938317" y="971263"/>
            <a:ext cx="2115331" cy="227201"/>
          </a:xfrm>
          <a:prstGeom prst="rightArrow">
            <a:avLst>
              <a:gd name="adj1" fmla="val 50626"/>
              <a:gd name="adj2" fmla="val 51315"/>
            </a:avLst>
          </a:prstGeom>
          <a:solidFill>
            <a:srgbClr val="43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5BFE0EF-B791-485D-9DE1-9B81994898E9}"/>
              </a:ext>
            </a:extLst>
          </p:cNvPr>
          <p:cNvSpPr/>
          <p:nvPr/>
        </p:nvSpPr>
        <p:spPr>
          <a:xfrm rot="10800000" flipV="1">
            <a:off x="938313" y="1523646"/>
            <a:ext cx="2115330" cy="227200"/>
          </a:xfrm>
          <a:prstGeom prst="rightArrow">
            <a:avLst/>
          </a:prstGeom>
          <a:solidFill>
            <a:srgbClr val="43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0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5733C238-02BB-422B-B82F-BF0E9762B877}"/>
              </a:ext>
            </a:extLst>
          </p:cNvPr>
          <p:cNvSpPr/>
          <p:nvPr/>
        </p:nvSpPr>
        <p:spPr>
          <a:xfrm>
            <a:off x="938318" y="1806431"/>
            <a:ext cx="2115331" cy="232531"/>
          </a:xfrm>
          <a:prstGeom prst="leftRightArrow">
            <a:avLst>
              <a:gd name="adj1" fmla="val 56087"/>
              <a:gd name="adj2" fmla="val 4955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661BBB-2AB6-4BDC-8F77-0FF4E28F2B47}"/>
              </a:ext>
            </a:extLst>
          </p:cNvPr>
          <p:cNvSpPr/>
          <p:nvPr/>
        </p:nvSpPr>
        <p:spPr>
          <a:xfrm>
            <a:off x="938310" y="150634"/>
            <a:ext cx="2000598" cy="11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652" tIns="36826" rIns="73652" bIns="368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D7E7CB-1318-4AC8-A0E7-35830E2AF497}"/>
              </a:ext>
            </a:extLst>
          </p:cNvPr>
          <p:cNvSpPr/>
          <p:nvPr/>
        </p:nvSpPr>
        <p:spPr>
          <a:xfrm>
            <a:off x="938310" y="340518"/>
            <a:ext cx="2000598" cy="11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652" tIns="36826" rIns="73652" bIns="368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E0743B-5177-4933-BFEC-6DE57FD27846}"/>
              </a:ext>
            </a:extLst>
          </p:cNvPr>
          <p:cNvSpPr/>
          <p:nvPr/>
        </p:nvSpPr>
        <p:spPr>
          <a:xfrm>
            <a:off x="938312" y="526560"/>
            <a:ext cx="2000598" cy="11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652" tIns="36826" rIns="73652" bIns="368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5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60FA0A79-1825-4745-8F97-03C8385DB1CE}"/>
              </a:ext>
            </a:extLst>
          </p:cNvPr>
          <p:cNvSpPr/>
          <p:nvPr/>
        </p:nvSpPr>
        <p:spPr>
          <a:xfrm>
            <a:off x="938318" y="1243101"/>
            <a:ext cx="2115331" cy="232531"/>
          </a:xfrm>
          <a:prstGeom prst="leftRightArrow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15E36-4529-4BA4-8851-89DC4D2A8836}"/>
              </a:ext>
            </a:extLst>
          </p:cNvPr>
          <p:cNvSpPr/>
          <p:nvPr/>
        </p:nvSpPr>
        <p:spPr>
          <a:xfrm>
            <a:off x="97426" y="121631"/>
            <a:ext cx="840891" cy="1917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50" dirty="0"/>
              <a:t>Provider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B5CB9B-5F0F-4D01-88C8-85DB5BD61949}"/>
              </a:ext>
            </a:extLst>
          </p:cNvPr>
          <p:cNvSpPr/>
          <p:nvPr/>
        </p:nvSpPr>
        <p:spPr>
          <a:xfrm>
            <a:off x="3053086" y="121629"/>
            <a:ext cx="788906" cy="191732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50" dirty="0"/>
              <a:t>Payer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B07BA-FCBE-404A-AB2E-CC97C551A040}"/>
              </a:ext>
            </a:extLst>
          </p:cNvPr>
          <p:cNvSpPr txBox="1"/>
          <p:nvPr/>
        </p:nvSpPr>
        <p:spPr>
          <a:xfrm>
            <a:off x="1029122" y="975040"/>
            <a:ext cx="1875262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chemeClr val="bg1"/>
                </a:solidFill>
              </a:rPr>
              <a:t>4. Provider starts CRD 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27465-F69C-4875-A9B1-DEC4036D214E}"/>
              </a:ext>
            </a:extLst>
          </p:cNvPr>
          <p:cNvSpPr txBox="1"/>
          <p:nvPr/>
        </p:nvSpPr>
        <p:spPr>
          <a:xfrm>
            <a:off x="1029130" y="1526737"/>
            <a:ext cx="1875263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chemeClr val="bg1"/>
                </a:solidFill>
              </a:rPr>
              <a:t>6. Payer returns CRD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E5B27-7881-4E5F-80CE-AE92868149FC}"/>
              </a:ext>
            </a:extLst>
          </p:cNvPr>
          <p:cNvSpPr txBox="1"/>
          <p:nvPr/>
        </p:nvSpPr>
        <p:spPr>
          <a:xfrm>
            <a:off x="1029130" y="1816665"/>
            <a:ext cx="1875263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chemeClr val="bg1"/>
                </a:solidFill>
              </a:rPr>
              <a:t>7. Optional: Provider invokes links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66C7C-1969-4768-907F-047524E6EB9B}"/>
              </a:ext>
            </a:extLst>
          </p:cNvPr>
          <p:cNvSpPr txBox="1"/>
          <p:nvPr/>
        </p:nvSpPr>
        <p:spPr>
          <a:xfrm>
            <a:off x="1041269" y="694713"/>
            <a:ext cx="1863116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/>
              <a:t>3. Provider checks payer CRD needs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B1E4C-A89D-47AB-A4AA-5B8C955D9E81}"/>
              </a:ext>
            </a:extLst>
          </p:cNvPr>
          <p:cNvSpPr txBox="1"/>
          <p:nvPr/>
        </p:nvSpPr>
        <p:spPr>
          <a:xfrm>
            <a:off x="1029125" y="1253148"/>
            <a:ext cx="2024521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/>
              <a:t>5. Optional: Payer gets additional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C2C5E7-88D0-492B-9E90-A55DC4422C34}"/>
              </a:ext>
            </a:extLst>
          </p:cNvPr>
          <p:cNvSpPr txBox="1"/>
          <p:nvPr/>
        </p:nvSpPr>
        <p:spPr>
          <a:xfrm>
            <a:off x="1029119" y="99811"/>
            <a:ext cx="1909788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/>
              <a:t>1. Clinical action (potentially) needed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ED373C-D714-43FC-8A17-02F0B5E89523}"/>
              </a:ext>
            </a:extLst>
          </p:cNvPr>
          <p:cNvSpPr txBox="1"/>
          <p:nvPr/>
        </p:nvSpPr>
        <p:spPr>
          <a:xfrm>
            <a:off x="1029119" y="289695"/>
            <a:ext cx="1909788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/>
              <a:t>2a. Provider performs EMR 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FF404C-26E0-49BB-A4CD-AEB0B5711392}"/>
              </a:ext>
            </a:extLst>
          </p:cNvPr>
          <p:cNvSpPr txBox="1"/>
          <p:nvPr/>
        </p:nvSpPr>
        <p:spPr>
          <a:xfrm>
            <a:off x="1029121" y="475737"/>
            <a:ext cx="1909788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/>
              <a:t>2b. Provider starts ‘CRD what-if’</a:t>
            </a:r>
          </a:p>
        </p:txBody>
      </p:sp>
    </p:spTree>
    <p:extLst>
      <p:ext uri="{BB962C8B-B14F-4D97-AF65-F5344CB8AC3E}">
        <p14:creationId xmlns:p14="http://schemas.microsoft.com/office/powerpoint/2010/main" val="413350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58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Lloyd McKenzie</cp:lastModifiedBy>
  <cp:revision>8</cp:revision>
  <dcterms:created xsi:type="dcterms:W3CDTF">2019-03-08T04:28:31Z</dcterms:created>
  <dcterms:modified xsi:type="dcterms:W3CDTF">2019-03-08T05:54:24Z</dcterms:modified>
</cp:coreProperties>
</file>