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7"/>
    <p:restoredTop sz="94655"/>
  </p:normalViewPr>
  <p:slideViewPr>
    <p:cSldViewPr snapToGrid="0" snapToObjects="1">
      <p:cViewPr varScale="1">
        <p:scale>
          <a:sx n="93" d="100"/>
          <a:sy n="93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F390-2D82-364E-8D79-A21332FBF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E4B6A-CC9A-B344-9E78-BDB6D719D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DEAB-C829-5746-A1D9-B4878D83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8E3FB-8D86-D64A-9277-250C3B17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05B06-AC77-F641-BCBB-56207112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531A-CB6A-6F4B-B33E-D70EC7B8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156A9-DC4A-0E49-ADE8-244CDABA1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C74E5-9B9F-AE49-A2DA-826E5E5D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DF76-5BF8-E742-ACAE-6F89B2FE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ADC7-1E4E-9C47-A5D3-8B5C2C5D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4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2DFA0-2211-0E4A-BA5E-26461B6FD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46AED-FB43-0D41-A84F-134614756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26789-3A25-954E-9EDC-48F3210B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8B47A-6FEA-4040-AA07-DF5D7BE5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7A49B-464D-714D-8B26-D605B2BF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3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73AF-D947-154E-8417-A8F24759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DF6FB-2B73-A34B-AF69-ECA7D35A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65CA5-AEDA-0A47-BFBE-E203B806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039BE-64DF-704C-A7F9-27C25F36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06129-59B2-F040-9EC4-C122A47F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6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2BE9-C584-4740-8548-0E7D2261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1A850-3431-1D41-AED6-D6AE0020C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D6FC7-BE55-C946-A12A-8203375C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D5C5-5E0A-AA4B-AA08-CC5E533B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B3078-2936-3C43-BB3A-47248686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4034-AC42-7B4D-A825-EA616893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F96D-B796-4447-9AF9-CDA79CE8E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30AE2-B8E4-BF41-A338-1C24F9DAD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74803-6229-DC45-A7B5-B37C71FC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3B858-74FA-2443-BA77-DB3A4969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22B40-9F8C-0B4D-8397-5DE81A84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4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4E1D-7C22-ED4E-8946-58FE32DE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B55B8-AD04-FF48-A878-F7FE07654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1E19D-494D-B243-8429-3CE0C300F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0429E-0613-664A-9D71-70318C8FF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286E2-2FF5-6F42-871B-3A953CD09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502CE-223E-CF48-BFC1-11CD26C7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A9AFE-951D-A24C-8960-A2910749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723F3-7EB0-8F40-A16E-752FF8A4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3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3033-9361-3642-9438-9D33A5C1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514F0-1BC6-4146-A1A1-3ADC0755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683C6-7FDF-9B4A-BB0F-DEE660F0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804D0-B079-7747-B079-14D0E329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4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24BAF-04ED-B04B-B5E1-09A6D7CB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4DCF4-30CD-EB44-9BCC-AC631C14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AC47D-CD8E-0F41-8850-238EE374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1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F401-09AC-7544-B569-C60C6E5F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C291-9C87-2944-9A07-0E1982F8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514ED-785C-A64B-B7C2-FE30EA99B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E08FF-6D24-3048-BB60-8A427277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C4A2A-B968-7B47-8BF9-A22E4CF4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80196-2844-9340-A909-F7FEE877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6601-5CF4-0145-8F17-35E4456F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19419-924B-9B40-A583-3A86C1948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60092-0107-B149-B0A7-848A460CD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52B3C-C462-3E45-8356-B7354C6B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8E232-AFE3-6E4D-80A2-D46B20C3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14057-9870-F44E-96C1-342BE3D9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FDDB2-A15A-EF48-AB6B-4EC74FCD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9193A-A2C5-8F45-B619-E804E8FE1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98C0-650E-3144-B1D1-866A72937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CD6AA-A91B-104E-9770-83C912AEA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2EB3-26E4-EF4F-901E-803EA586E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5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E57DA2F-7B87-6241-9180-824AA1F42E13}"/>
              </a:ext>
            </a:extLst>
          </p:cNvPr>
          <p:cNvSpPr/>
          <p:nvPr/>
        </p:nvSpPr>
        <p:spPr>
          <a:xfrm>
            <a:off x="3896043" y="2763657"/>
            <a:ext cx="2192740" cy="12555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Collect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40862-6B0D-134E-9D1B-757EC8C50EF1}"/>
              </a:ext>
            </a:extLst>
          </p:cNvPr>
          <p:cNvCxnSpPr>
            <a:cxnSpLocks/>
          </p:cNvCxnSpPr>
          <p:nvPr/>
        </p:nvCxnSpPr>
        <p:spPr>
          <a:xfrm>
            <a:off x="4985196" y="4019251"/>
            <a:ext cx="7217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C10A8C-F229-E84C-8A26-98F91A10AA88}"/>
              </a:ext>
            </a:extLst>
          </p:cNvPr>
          <p:cNvCxnSpPr>
            <a:cxnSpLocks/>
          </p:cNvCxnSpPr>
          <p:nvPr/>
        </p:nvCxnSpPr>
        <p:spPr>
          <a:xfrm flipH="1">
            <a:off x="4968901" y="1849257"/>
            <a:ext cx="7217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44CAEE-A9AE-524B-AFD3-0A5C19ECC0E2}"/>
              </a:ext>
            </a:extLst>
          </p:cNvPr>
          <p:cNvSpPr txBox="1"/>
          <p:nvPr/>
        </p:nvSpPr>
        <p:spPr>
          <a:xfrm>
            <a:off x="4234610" y="1458206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E8C12-30D6-7146-87ED-1298C0553CF7}"/>
              </a:ext>
            </a:extLst>
          </p:cNvPr>
          <p:cNvSpPr txBox="1"/>
          <p:nvPr/>
        </p:nvSpPr>
        <p:spPr>
          <a:xfrm>
            <a:off x="4258122" y="5030462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4048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2</cp:revision>
  <dcterms:created xsi:type="dcterms:W3CDTF">2019-10-02T15:20:23Z</dcterms:created>
  <dcterms:modified xsi:type="dcterms:W3CDTF">2019-10-02T15:42:38Z</dcterms:modified>
</cp:coreProperties>
</file>