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9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AD9B-0A5A-438A-AFFA-C12E1BA3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D6921-BFC5-44AD-8B4B-DC75BF8DF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3 – Figure 2.1 - mrp-task.jpg</a:t>
            </a:r>
          </a:p>
          <a:p>
            <a:r>
              <a:rPr lang="en-US" dirty="0"/>
              <a:t>Slide 4 -  Figure 2.2 - mrp-observation.jpg</a:t>
            </a:r>
          </a:p>
        </p:txBody>
      </p:sp>
    </p:spTree>
    <p:extLst>
      <p:ext uri="{BB962C8B-B14F-4D97-AF65-F5344CB8AC3E}">
        <p14:creationId xmlns:p14="http://schemas.microsoft.com/office/powerpoint/2010/main" val="124552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3F4A99-F4CC-4173-AFF4-466DB7FC526E}"/>
              </a:ext>
            </a:extLst>
          </p:cNvPr>
          <p:cNvCxnSpPr>
            <a:cxnSpLocks/>
            <a:stCxn id="24" idx="1"/>
            <a:endCxn id="15" idx="3"/>
          </p:cNvCxnSpPr>
          <p:nvPr/>
        </p:nvCxnSpPr>
        <p:spPr>
          <a:xfrm flipH="1">
            <a:off x="5324363" y="3408919"/>
            <a:ext cx="1524689" cy="4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DA83E-9E27-4124-8D55-8CC3916D34D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981200" y="3741615"/>
            <a:ext cx="0" cy="1016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1219200" y="1505477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1219200" y="3132015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219200" y="475855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1533930" y="4983567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1908142" y="5228349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3866305" y="1859675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3800363" y="3108832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981200" y="2115077"/>
            <a:ext cx="0" cy="10169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5000" y="26670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cxnSpLocks/>
            <a:stCxn id="6" idx="3"/>
            <a:endCxn id="14" idx="1"/>
          </p:cNvCxnSpPr>
          <p:nvPr/>
        </p:nvCxnSpPr>
        <p:spPr>
          <a:xfrm flipV="1">
            <a:off x="2743200" y="2164475"/>
            <a:ext cx="1123105" cy="12723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 flipV="1">
            <a:off x="2743200" y="3413632"/>
            <a:ext cx="1057163" cy="231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60183" y="2585871"/>
            <a:ext cx="91439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62050" y="4061338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1D467D11-811C-4AC7-A062-1A7205B93B91}"/>
              </a:ext>
            </a:extLst>
          </p:cNvPr>
          <p:cNvSpPr/>
          <p:nvPr/>
        </p:nvSpPr>
        <p:spPr>
          <a:xfrm>
            <a:off x="6045712" y="5455975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200FCF45-8E9F-45BC-A42D-EF9F0E661DD0}"/>
              </a:ext>
            </a:extLst>
          </p:cNvPr>
          <p:cNvSpPr/>
          <p:nvPr/>
        </p:nvSpPr>
        <p:spPr>
          <a:xfrm>
            <a:off x="6087052" y="4495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141B92C3-9310-496C-AFD8-86FF296046B3}"/>
              </a:ext>
            </a:extLst>
          </p:cNvPr>
          <p:cNvSpPr/>
          <p:nvPr/>
        </p:nvSpPr>
        <p:spPr>
          <a:xfrm>
            <a:off x="6849052" y="3104119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380DC1-15AC-4E85-AD84-36570C7F6C06}"/>
              </a:ext>
            </a:extLst>
          </p:cNvPr>
          <p:cNvCxnSpPr>
            <a:cxnSpLocks/>
            <a:stCxn id="12" idx="3"/>
            <a:endCxn id="15" idx="2"/>
          </p:cNvCxnSpPr>
          <p:nvPr/>
        </p:nvCxnSpPr>
        <p:spPr>
          <a:xfrm flipV="1">
            <a:off x="3432142" y="3718432"/>
            <a:ext cx="1130221" cy="1814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CEF2FC-22A1-4FC1-B493-D7A7AE0F1F19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3432142" y="4800600"/>
            <a:ext cx="2654910" cy="732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48622E-132E-4825-ACDE-1E31DC0B3908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432142" y="5533149"/>
            <a:ext cx="2613570" cy="227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A3C082-BB4F-47ED-AEA8-2DD966E87C13}"/>
              </a:ext>
            </a:extLst>
          </p:cNvPr>
          <p:cNvSpPr txBox="1"/>
          <p:nvPr/>
        </p:nvSpPr>
        <p:spPr>
          <a:xfrm>
            <a:off x="3100966" y="3319588"/>
            <a:ext cx="6328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4F5321-ACD5-4260-8CBF-7A3DBC40D8A0}"/>
              </a:ext>
            </a:extLst>
          </p:cNvPr>
          <p:cNvSpPr txBox="1"/>
          <p:nvPr/>
        </p:nvSpPr>
        <p:spPr>
          <a:xfrm>
            <a:off x="5584720" y="3278114"/>
            <a:ext cx="96086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DD1303-FECC-470D-B52C-36232E270AAC}"/>
              </a:ext>
            </a:extLst>
          </p:cNvPr>
          <p:cNvSpPr txBox="1"/>
          <p:nvPr/>
        </p:nvSpPr>
        <p:spPr>
          <a:xfrm>
            <a:off x="4655379" y="4996190"/>
            <a:ext cx="8026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8AB6C2-567B-4841-92B3-495FB753B3B7}"/>
              </a:ext>
            </a:extLst>
          </p:cNvPr>
          <p:cNvSpPr txBox="1"/>
          <p:nvPr/>
        </p:nvSpPr>
        <p:spPr>
          <a:xfrm>
            <a:off x="4691529" y="5557463"/>
            <a:ext cx="6328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owner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5E21F4-55D2-480C-A129-6ABC9A3CF0B2}"/>
              </a:ext>
            </a:extLst>
          </p:cNvPr>
          <p:cNvSpPr txBox="1"/>
          <p:nvPr/>
        </p:nvSpPr>
        <p:spPr>
          <a:xfrm>
            <a:off x="3746485" y="4383639"/>
            <a:ext cx="6328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02189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3F4A99-F4CC-4173-AFF4-466DB7FC526E}"/>
              </a:ext>
            </a:extLst>
          </p:cNvPr>
          <p:cNvCxnSpPr>
            <a:cxnSpLocks/>
            <a:stCxn id="24" idx="1"/>
            <a:endCxn id="15" idx="3"/>
          </p:cNvCxnSpPr>
          <p:nvPr/>
        </p:nvCxnSpPr>
        <p:spPr>
          <a:xfrm flipH="1">
            <a:off x="5324363" y="3408919"/>
            <a:ext cx="1805466" cy="4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DA83E-9E27-4124-8D55-8CC3916D34D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981200" y="3741615"/>
            <a:ext cx="0" cy="1016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1219200" y="1505477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1219200" y="3132015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219200" y="475855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Observationask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1533930" y="4983567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1931256" y="5222659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3866305" y="1859675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3800363" y="3108832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981200" y="2115077"/>
            <a:ext cx="0" cy="10169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5000" y="26670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cxnSpLocks/>
            <a:stCxn id="6" idx="3"/>
            <a:endCxn id="14" idx="1"/>
          </p:cNvCxnSpPr>
          <p:nvPr/>
        </p:nvCxnSpPr>
        <p:spPr>
          <a:xfrm flipV="1">
            <a:off x="2743200" y="2164475"/>
            <a:ext cx="1123105" cy="12723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 flipV="1">
            <a:off x="2743200" y="3413632"/>
            <a:ext cx="1057163" cy="231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60183" y="2585871"/>
            <a:ext cx="91439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62050" y="4061338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1D467D11-811C-4AC7-A062-1A7205B93B91}"/>
              </a:ext>
            </a:extLst>
          </p:cNvPr>
          <p:cNvSpPr/>
          <p:nvPr/>
        </p:nvSpPr>
        <p:spPr>
          <a:xfrm>
            <a:off x="6087052" y="524014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200FCF45-8E9F-45BC-A42D-EF9F0E661DD0}"/>
              </a:ext>
            </a:extLst>
          </p:cNvPr>
          <p:cNvSpPr/>
          <p:nvPr/>
        </p:nvSpPr>
        <p:spPr>
          <a:xfrm>
            <a:off x="7162800" y="424925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141B92C3-9310-496C-AFD8-86FF296046B3}"/>
              </a:ext>
            </a:extLst>
          </p:cNvPr>
          <p:cNvSpPr/>
          <p:nvPr/>
        </p:nvSpPr>
        <p:spPr>
          <a:xfrm>
            <a:off x="7129829" y="3104119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380DC1-15AC-4E85-AD84-36570C7F6C06}"/>
              </a:ext>
            </a:extLst>
          </p:cNvPr>
          <p:cNvCxnSpPr>
            <a:cxnSpLocks/>
            <a:stCxn id="12" idx="3"/>
            <a:endCxn id="15" idx="2"/>
          </p:cNvCxnSpPr>
          <p:nvPr/>
        </p:nvCxnSpPr>
        <p:spPr>
          <a:xfrm flipV="1">
            <a:off x="3455256" y="3718432"/>
            <a:ext cx="1107107" cy="1809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CEF2FC-22A1-4FC1-B493-D7A7AE0F1F19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 flipV="1">
            <a:off x="6169196" y="4554054"/>
            <a:ext cx="993604" cy="89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48622E-132E-4825-ACDE-1E31DC0B3908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455256" y="5527459"/>
            <a:ext cx="2631796" cy="17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A3C082-BB4F-47ED-AEA8-2DD966E87C13}"/>
              </a:ext>
            </a:extLst>
          </p:cNvPr>
          <p:cNvSpPr txBox="1"/>
          <p:nvPr/>
        </p:nvSpPr>
        <p:spPr>
          <a:xfrm>
            <a:off x="2950025" y="3316013"/>
            <a:ext cx="6328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4F5321-ACD5-4260-8CBF-7A3DBC40D8A0}"/>
              </a:ext>
            </a:extLst>
          </p:cNvPr>
          <p:cNvSpPr txBox="1"/>
          <p:nvPr/>
        </p:nvSpPr>
        <p:spPr>
          <a:xfrm>
            <a:off x="5584720" y="3278114"/>
            <a:ext cx="96086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8AB6C2-567B-4841-92B3-495FB753B3B7}"/>
              </a:ext>
            </a:extLst>
          </p:cNvPr>
          <p:cNvSpPr txBox="1"/>
          <p:nvPr/>
        </p:nvSpPr>
        <p:spPr>
          <a:xfrm>
            <a:off x="4588610" y="5396346"/>
            <a:ext cx="78948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5E21F4-55D2-480C-A129-6ABC9A3CF0B2}"/>
              </a:ext>
            </a:extLst>
          </p:cNvPr>
          <p:cNvSpPr txBox="1"/>
          <p:nvPr/>
        </p:nvSpPr>
        <p:spPr>
          <a:xfrm>
            <a:off x="3738396" y="4450002"/>
            <a:ext cx="6328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4A006A61-8BFB-4E4C-BE3B-6E8109026DF0}"/>
              </a:ext>
            </a:extLst>
          </p:cNvPr>
          <p:cNvSpPr/>
          <p:nvPr/>
        </p:nvSpPr>
        <p:spPr>
          <a:xfrm>
            <a:off x="4645196" y="425822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C4E27D-2F4B-4511-B6E2-8548000E1BB3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 flipV="1">
            <a:off x="3455256" y="4563026"/>
            <a:ext cx="1189940" cy="9644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80DB66C-32C8-48F3-A042-BC2228C71973}"/>
              </a:ext>
            </a:extLst>
          </p:cNvPr>
          <p:cNvSpPr txBox="1"/>
          <p:nvPr/>
        </p:nvSpPr>
        <p:spPr>
          <a:xfrm>
            <a:off x="6301101" y="4460337"/>
            <a:ext cx="72979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DAAAB4-9245-4DD2-93B0-86CB09B2D464}"/>
              </a:ext>
            </a:extLst>
          </p:cNvPr>
          <p:cNvSpPr txBox="1"/>
          <p:nvPr/>
        </p:nvSpPr>
        <p:spPr>
          <a:xfrm>
            <a:off x="3901205" y="4867826"/>
            <a:ext cx="79076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encounter</a:t>
            </a:r>
          </a:p>
        </p:txBody>
      </p:sp>
    </p:spTree>
    <p:extLst>
      <p:ext uri="{BB962C8B-B14F-4D97-AF65-F5344CB8AC3E}">
        <p14:creationId xmlns:p14="http://schemas.microsoft.com/office/powerpoint/2010/main" val="382170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58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J Michaelsen</dc:creator>
  <cp:lastModifiedBy>Michaelsen, Linda J</cp:lastModifiedBy>
  <cp:revision>16</cp:revision>
  <dcterms:created xsi:type="dcterms:W3CDTF">2019-02-26T23:10:25Z</dcterms:created>
  <dcterms:modified xsi:type="dcterms:W3CDTF">2021-04-15T17:41:18Z</dcterms:modified>
</cp:coreProperties>
</file>