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
    <p:restoredTop sz="94778"/>
  </p:normalViewPr>
  <p:slideViewPr>
    <p:cSldViewPr>
      <p:cViewPr varScale="1">
        <p:scale>
          <a:sx n="81" d="100"/>
          <a:sy n="81" d="100"/>
        </p:scale>
        <p:origin x="2011"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4/15/2021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ProcedureRequest to ServiceRequest to be compatible with R4</a:t>
            </a:r>
          </a:p>
        </p:txBody>
      </p:sp>
      <p:sp>
        <p:nvSpPr>
          <p:cNvPr id="4" name="Slide Number Placeholder 3"/>
          <p:cNvSpPr>
            <a:spLocks noGrp="1"/>
          </p:cNvSpPr>
          <p:nvPr>
            <p:ph type="sldNum" sz="quarter" idx="5"/>
          </p:nvPr>
        </p:nvSpPr>
        <p:spPr/>
        <p:txBody>
          <a:bodyPr/>
          <a:lstStyle/>
          <a:p>
            <a:fld id="{D97EC0DA-5C4C-5F40-867B-8852E0C29AD3}" type="slidenum">
              <a:rPr lang="en-US" smtClean="0"/>
              <a:t>14</a:t>
            </a:fld>
            <a:endParaRPr lang="en-US"/>
          </a:p>
        </p:txBody>
      </p:sp>
    </p:spTree>
    <p:extLst>
      <p:ext uri="{BB962C8B-B14F-4D97-AF65-F5344CB8AC3E}">
        <p14:creationId xmlns:p14="http://schemas.microsoft.com/office/powerpoint/2010/main" val="88823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4/15/2021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MeasureReport using Encounter with Principle 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positiveInt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ProcedureRequest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Procedure/ServiceRequest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5" name="TextBox 34"/>
          <p:cNvSpPr txBox="1"/>
          <p:nvPr/>
        </p:nvSpPr>
        <p:spPr>
          <a:xfrm>
            <a:off x="3134557" y="3417527"/>
            <a:ext cx="918895"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ServiceRequest</a:t>
            </a: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a:t>authoredOn</a:t>
            </a:r>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a:t>FHIR.provenance.recorded</a:t>
            </a:r>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in the measure logic. 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r>
              <a:rPr lang="en-US" sz="2400" dirty="0"/>
              <a:t>MeasureReport using MedicationRequest, </a:t>
            </a:r>
            <a:r>
              <a:rPr lang="en-US" sz="2400" dirty="0" err="1"/>
              <a:t>MedicationStatement</a:t>
            </a:r>
            <a:r>
              <a:rPr lang="en-US" sz="2400" dirty="0"/>
              <a:t>, DeviceRequest or DeviceUseStatement</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5" name="TextBox 34"/>
          <p:cNvSpPr txBox="1"/>
          <p:nvPr/>
        </p:nvSpPr>
        <p:spPr>
          <a:xfrm>
            <a:off x="3028021" y="3391690"/>
            <a:ext cx="918895" cy="261610"/>
          </a:xfrm>
          <a:prstGeom prst="rect">
            <a:avLst/>
          </a:prstGeom>
          <a:solidFill>
            <a:schemeClr val="bg1"/>
          </a:solidFill>
        </p:spPr>
        <p:txBody>
          <a:bodyPr wrap="square" rtlCol="0">
            <a:spAutoFit/>
          </a:bodyPr>
          <a:lstStyle/>
          <a:p>
            <a:pPr algn="ctr"/>
            <a:r>
              <a:rPr lang="en-US" sz="1100" b="1" dirty="0"/>
              <a:t>subject</a:t>
            </a:r>
          </a:p>
        </p:txBody>
      </p:sp>
      <p:sp>
        <p:nvSpPr>
          <p:cNvPr id="41" name="TextBox 40"/>
          <p:cNvSpPr txBox="1"/>
          <p:nvPr/>
        </p:nvSpPr>
        <p:spPr>
          <a:xfrm>
            <a:off x="190500" y="6441697"/>
            <a:ext cx="8877300" cy="307777"/>
          </a:xfrm>
          <a:prstGeom prst="rect">
            <a:avLst/>
          </a:prstGeom>
          <a:noFill/>
        </p:spPr>
        <p:txBody>
          <a:bodyPr wrap="square" rtlCol="0">
            <a:spAutoFit/>
          </a:bodyPr>
          <a:lstStyle/>
          <a:p>
            <a:r>
              <a:rPr lang="en-US" sz="1400"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MedicationRequest</a:t>
            </a: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a:t>authoredOn</a:t>
            </a:r>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a:t>FHIR.provenance.recorded</a:t>
            </a:r>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DeviceRequest</a:t>
            </a: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DeviceUseStatement</a:t>
            </a: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a:t>authoredOn/</a:t>
            </a:r>
          </a:p>
          <a:p>
            <a:pPr algn="ctr"/>
            <a:r>
              <a:rPr lang="en-US" sz="1100" b="1" dirty="0"/>
              <a:t>recordedOn</a:t>
            </a:r>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reporter</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subject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effectiveTime</a:t>
            </a: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effectivePeriod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a:t>dosage.route</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DeviceUseStatement/Encounter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r>
              <a:rPr lang="en-US" sz="2400" dirty="0"/>
              <a:t>MeasureReport using DeviceUseStatement and 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DeviceUseStatement</a:t>
            </a:r>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7321" y="2499506"/>
            <a:ext cx="724560" cy="261610"/>
          </a:xfrm>
          <a:prstGeom prst="rect">
            <a:avLst/>
          </a:prstGeom>
          <a:solidFill>
            <a:schemeClr val="bg1"/>
          </a:solidFill>
        </p:spPr>
        <p:txBody>
          <a:bodyPr wrap="square" rtlCol="0">
            <a:spAutoFit/>
          </a:bodyPr>
          <a:lstStyle/>
          <a:p>
            <a:pPr algn="ctr"/>
            <a:r>
              <a:rPr lang="en-US" sz="1100" b="1" dirty="0"/>
              <a:t>subject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err="1"/>
              <a:t>whenUsed</a:t>
            </a:r>
            <a:endParaRPr lang="en-US" sz="1100" b="1" dirty="0"/>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BackboneElement</a:t>
            </a: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err="1"/>
              <a:t>udi</a:t>
            </a:r>
            <a:endParaRPr lang="en-US" sz="1100" b="1" dirty="0"/>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a:t>deviceIdentifier</a:t>
            </a:r>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subject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248400" y="1402588"/>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DF32799-2A9E-4894-A7BE-4A93586F7B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4542</TotalTime>
  <Words>1089</Words>
  <Application>Microsoft Office PowerPoint</Application>
  <PresentationFormat>On-screen Show (4:3)</PresentationFormat>
  <Paragraphs>246</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 and 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with Principle Diagnosis</vt:lpstr>
      <vt:lpstr>Option 6 Measure Report Using Procedure/Request and Encounter</vt:lpstr>
      <vt:lpstr>MeasureReport using Procedure/ServiceRequest and Encounter</vt:lpstr>
      <vt:lpstr>Option 7 MeasureReport using Medication/Device request or use statment</vt:lpstr>
      <vt:lpstr>MeasureReport using MedicationRequest, MedicationStatement, DeviceRequest or DeviceUseStatement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Michaelsen, Linda J</cp:lastModifiedBy>
  <cp:revision>42</cp:revision>
  <cp:lastPrinted>2019-05-20T01:17:32Z</cp:lastPrinted>
  <dcterms:created xsi:type="dcterms:W3CDTF">2019-02-26T23:10:25Z</dcterms:created>
  <dcterms:modified xsi:type="dcterms:W3CDTF">2021-04-15T20:42:30Z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