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 Resource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4 – 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additional way you can represent exclusions in the Colorectal Cancer Screening measure is with certain conditions.  The </a:t>
            </a:r>
            <a:r>
              <a:rPr lang="en-US" dirty="0" err="1"/>
              <a:t>valuesets</a:t>
            </a:r>
            <a:r>
              <a:rPr lang="en-US" dirty="0"/>
              <a:t>/codes that allow for the patient not to be screened for colorectal cancer are specified in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MeasureReport diagram shows the related resources that can be used to represent when you need to send a Condition that represents an exclusion to the measure</a:t>
            </a:r>
          </a:p>
        </p:txBody>
      </p:sp>
    </p:spTree>
    <p:extLst>
      <p:ext uri="{BB962C8B-B14F-4D97-AF65-F5344CB8AC3E}">
        <p14:creationId xmlns:p14="http://schemas.microsoft.com/office/powerpoint/2010/main" val="7831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asserter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Screening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screening measure, you report both what is done that meets the screening requirement as well as information that would exclude the patient from being required to meet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Below are listed the resource diagrams that meet each situation in the COL screening measure.</a:t>
            </a:r>
          </a:p>
        </p:txBody>
      </p:sp>
    </p:spTree>
    <p:extLst>
      <p:ext uri="{BB962C8B-B14F-4D97-AF65-F5344CB8AC3E}">
        <p14:creationId xmlns:p14="http://schemas.microsoft.com/office/powerpoint/2010/main" val="22108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1</a:t>
            </a:r>
            <a:br>
              <a:rPr lang="en-US" dirty="0"/>
            </a:br>
            <a:r>
              <a:rPr lang="en-US" dirty="0"/>
              <a:t>Measure 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certain laboratory results are done in a specified time period, the patient has been screened for colorectal cancer.  The </a:t>
            </a:r>
            <a:r>
              <a:rPr lang="en-US" dirty="0" err="1"/>
              <a:t>valueset</a:t>
            </a:r>
            <a:r>
              <a:rPr lang="en-US" dirty="0"/>
              <a:t> of codes in the measure will inform you as to which laboratory results qualify for meeting this measure.  Below is the data structure for what would be included with a DEQM Individual Measure Report when the patient has had a laboratory test to meet the screen measure.</a:t>
            </a:r>
          </a:p>
        </p:txBody>
      </p:sp>
    </p:spTree>
    <p:extLst>
      <p:ext uri="{BB962C8B-B14F-4D97-AF65-F5344CB8AC3E}">
        <p14:creationId xmlns:p14="http://schemas.microsoft.com/office/powerpoint/2010/main" val="17941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Eric – this legend for </a:t>
            </a:r>
            <a:br>
              <a:rPr lang="en-US" dirty="0"/>
            </a:br>
            <a:r>
              <a:rPr lang="en-US" dirty="0"/>
              <a:t>all the diagrams that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04800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894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762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761610" y="59766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/>
              <a:t>Option 2</a:t>
            </a:r>
            <a:br>
              <a:rPr lang="en-US" sz="3600" b="1" dirty="0"/>
            </a:br>
            <a:r>
              <a:rPr lang="en-US" sz="3600" b="1" dirty="0"/>
              <a:t>MeasureReport using </a:t>
            </a:r>
            <a:r>
              <a:rPr lang="en-US" sz="3600" b="1" dirty="0" err="1"/>
              <a:t>DiagnosticReport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Another way a member can meet a screening measure is when certain procedures are performed and a report generated.  In FHIR, the report is documented in a </a:t>
            </a:r>
            <a:r>
              <a:rPr lang="en-US" dirty="0" err="1"/>
              <a:t>DiagnosticReport</a:t>
            </a:r>
            <a:r>
              <a:rPr lang="en-US" dirty="0"/>
              <a:t>.  The measure indicates what </a:t>
            </a:r>
            <a:r>
              <a:rPr lang="en-US" dirty="0" err="1"/>
              <a:t>ValueSets</a:t>
            </a:r>
            <a:r>
              <a:rPr lang="en-US" dirty="0"/>
              <a:t>/Codes can be used to report this </a:t>
            </a:r>
            <a:r>
              <a:rPr lang="en-US" dirty="0" err="1"/>
              <a:t>meaure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diagram shows how that would be represented in a DEQM Individual MeasureReport with associated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282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MeasureReport using Diagnostic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DiagnosticReport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257800" y="579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971800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5410200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5609" y="4815333"/>
            <a:ext cx="149927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diagnosticReport-locationPerformed</a:t>
            </a:r>
            <a:endParaRPr lang="en-US" sz="1100" b="1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362200" y="56970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600200" cy="5154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4025" y="5355595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37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3</a:t>
            </a:r>
            <a:br>
              <a:rPr lang="en-US" dirty="0"/>
            </a:br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often times exclusions in a screening measure.  An exclusion is something that removes the requirement for a screening measure.</a:t>
            </a:r>
          </a:p>
          <a:p>
            <a:pPr marL="0" indent="0">
              <a:buNone/>
            </a:pPr>
            <a:r>
              <a:rPr lang="en-US" dirty="0"/>
              <a:t>In Option 3, we show an example of where a certain procedure removes the requirement for Colorectal Cancer Screening.  As with the other options, the measure defines the </a:t>
            </a:r>
            <a:r>
              <a:rPr lang="en-US" dirty="0" err="1"/>
              <a:t>valueset</a:t>
            </a:r>
            <a:r>
              <a:rPr lang="en-US" dirty="0"/>
              <a:t>/codes that constitute a qualifying procedure</a:t>
            </a:r>
          </a:p>
          <a:p>
            <a:pPr marL="0" indent="0">
              <a:buNone/>
            </a:pPr>
            <a:r>
              <a:rPr lang="en-US" dirty="0"/>
              <a:t>The following diagram shows how you would use a DEQM Individual MeasureReport and associated resources to report a procedure</a:t>
            </a:r>
          </a:p>
        </p:txBody>
      </p:sp>
    </p:spTree>
    <p:extLst>
      <p:ext uri="{BB962C8B-B14F-4D97-AF65-F5344CB8AC3E}">
        <p14:creationId xmlns:p14="http://schemas.microsoft.com/office/powerpoint/2010/main" val="29812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26332" y="451633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50332" y="4164434"/>
            <a:ext cx="2482174" cy="656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0430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50332" y="4821138"/>
            <a:ext cx="2503251" cy="209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50332" y="4821138"/>
            <a:ext cx="2482174" cy="10879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5410200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967419" y="568403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488332" y="5125938"/>
            <a:ext cx="1241087" cy="5580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5576" y="527418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244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466</Words>
  <Application>Microsoft Macintosh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COL Resource Diagram</vt:lpstr>
      <vt:lpstr>COL Screening Measure</vt:lpstr>
      <vt:lpstr>Option 1 Measure Report Using Observation</vt:lpstr>
      <vt:lpstr>Eric – this legend for  all the diagrams that follow</vt:lpstr>
      <vt:lpstr>MeasureReport using Observation</vt:lpstr>
      <vt:lpstr>Option 2 MeasureReport using DiagnosticReport</vt:lpstr>
      <vt:lpstr>MeasureReport using Diagnostic Report</vt:lpstr>
      <vt:lpstr>Option 3 MeasureReport using Procedure</vt:lpstr>
      <vt:lpstr>MeasureReport using Procedure</vt:lpstr>
      <vt:lpstr>Option 4 – MeasureReport using Condition</vt:lpstr>
      <vt:lpstr>MeasureReport using Condition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Eric Haas</cp:lastModifiedBy>
  <cp:revision>25</cp:revision>
  <dcterms:created xsi:type="dcterms:W3CDTF">2019-02-26T23:10:25Z</dcterms:created>
  <dcterms:modified xsi:type="dcterms:W3CDTF">2019-05-17T23:10:40Z</dcterms:modified>
</cp:coreProperties>
</file>