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953-0989-4A0F-A1FE-95A0A4C7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1275-9B40-44E7-BF28-6F5FD0E6E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848B-12D9-4053-9BA8-486B2C86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44F1-7E29-4288-9054-FCA7CEB5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6F6B-4970-43CC-A440-F5B90744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08A6-CA71-43F0-BBA9-E1B0A058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971D-036F-41D1-B059-E761A8A5F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EC11-D8FB-48F9-9AF0-AD2B4F92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3CAE-840B-45F3-BE7F-3EE2E92D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78E5-FC53-419E-975F-065A3C6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82A16-3046-4456-B32C-479544A9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ED896-C994-40BF-9DC6-6E10BE61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CCBB-8055-4041-A47A-12169F9D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0CC3-37AF-4B5E-AE72-DF016197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0DCD-830B-4D52-8197-A099919A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5094-DFA3-4DF2-AE4A-1F576FAE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E558-19C1-457E-89FA-8D0AEDDF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9755-4BD1-4493-AC79-22C8B97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9420-99C0-4630-B3EA-4D2A3D70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AA9E-84F5-46B7-8561-62B3E56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251-6024-479D-B246-7B56F4D2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92CA-CB13-4C13-8AF8-65F18727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D5A0-F77D-4530-9FE5-563DA860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4371-D68D-457C-8BCF-254A2625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8C79-327C-47FE-8289-F05D5B0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D764-90ED-46D0-95D9-AD4AC467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3A76-CFE6-42F5-944F-820E23C9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48D0-00AE-4E89-B852-D64BA5987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F96C-A23E-468F-BE49-5797276C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709DB-2F54-4D51-807E-35154DDC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99BC0-B037-4D2B-99D0-594C158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F222-F0D8-49D7-87DA-C44F3906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A3EF-E17A-4CEC-BC6E-2E1105EB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AB6AA-3CB7-42D0-A9B3-F9AD3CA1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89689-F91A-493D-8F81-841F8F5E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5740D-40C2-4DAF-924D-163DAFDCE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5EB0D-6CF0-4E8D-819A-A3475B1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03344-0719-49FA-8834-285BEE4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FA9B5-75CE-494B-98F1-84DC3701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7A6-2A21-4666-853E-630B991F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1C2F5-D5FD-4D4A-9D9E-E2BA3210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5A70A-FB57-4F6E-98D0-8C6C2E77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12F3E-640F-4E46-9CE6-9F483EF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FD728-FD04-4D03-8EA6-EBD58F2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53E0B-6A82-4BF8-9AB9-42BF1881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E3F2-0418-42CF-8A41-F5A8584D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592B-6C4B-499D-A360-4167C878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88C0-E8BD-4CA8-A74E-BE56A359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31BFE-CFED-432F-B922-E3E14BCCC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3E28-62AB-44AB-A257-0E30E55E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8AF8-4475-4056-A1E8-ACDC84C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97A4-0B87-44F2-88AD-1FC96A4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D6A-7B81-4CA9-9B0F-09675660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3F85D-94A1-4A35-9922-4BF1D3919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575DC-D122-4AAA-9871-C9B7A02D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8E0AF-0155-4B61-B045-AA34AD2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DF4C-83BB-4041-849E-4A61689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B1291-6E28-4E16-8266-D6B88F57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B271-C6E8-4663-BFEF-397302F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A27B8-3E1E-49B6-9C67-C5FD47F5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569F-5A55-4FDF-9AE9-9BED8F4C1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32D-A26C-4C3B-8A34-6385D50F63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D948-4D79-45B2-BAEF-F7D7BDDAA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378A-40E7-4DAE-831D-E06BA6CC2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6B36-1DE9-416A-9B7B-EFE389F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effectLst/>
              </a:rPr>
              <a:t>Based on the Measure criteria, the Measurement Analytics system,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genereeates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a report showing open or closed gaps of Patient(s) for that measure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effectLst/>
              </a:rPr>
              <a:t>Clinical Care Systems request a report on one or more patient’s Care Gap Information based on Measure(s) criteria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 Dolin</dc:creator>
  <cp:lastModifiedBy>Michaelsen, Linda J</cp:lastModifiedBy>
  <cp:revision>6</cp:revision>
  <dcterms:created xsi:type="dcterms:W3CDTF">2020-10-16T18:47:46Z</dcterms:created>
  <dcterms:modified xsi:type="dcterms:W3CDTF">2020-12-14T22:23:01Z</dcterms:modified>
</cp:coreProperties>
</file>