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73453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/>
    <p:restoredTop sz="94650"/>
  </p:normalViewPr>
  <p:slideViewPr>
    <p:cSldViewPr snapToGrid="0" snapToObjects="1">
      <p:cViewPr varScale="1">
        <p:scale>
          <a:sx n="226" d="100"/>
          <a:sy n="226" d="100"/>
        </p:scale>
        <p:origin x="200" y="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171" y="299297"/>
            <a:ext cx="5509022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8171" y="960543"/>
            <a:ext cx="5509022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73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35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56525" y="97367"/>
            <a:ext cx="1583844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4994" y="97367"/>
            <a:ext cx="4659715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17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168" y="455930"/>
            <a:ext cx="6335376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1168" y="1223857"/>
            <a:ext cx="6335376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3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994" y="486833"/>
            <a:ext cx="312177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90" y="486833"/>
            <a:ext cx="3121779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1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0" y="97367"/>
            <a:ext cx="6335376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5951" y="448310"/>
            <a:ext cx="3107433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5951" y="668020"/>
            <a:ext cx="3107433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8590" y="448310"/>
            <a:ext cx="3122736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8590" y="668020"/>
            <a:ext cx="3122736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2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08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1" y="121920"/>
            <a:ext cx="23690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2736" y="263314"/>
            <a:ext cx="3718590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1" y="548640"/>
            <a:ext cx="23690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2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951" y="121920"/>
            <a:ext cx="2369071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22736" y="263314"/>
            <a:ext cx="3718590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951" y="548640"/>
            <a:ext cx="2369071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06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994" y="97367"/>
            <a:ext cx="6335376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994" y="486833"/>
            <a:ext cx="6335376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994" y="1695027"/>
            <a:ext cx="165270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D0CF-E652-5D47-A697-54CCDB718F90}" type="datetimeFigureOut">
              <a:rPr lang="en-US" smtClean="0"/>
              <a:t>3/14/19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3152" y="1695027"/>
            <a:ext cx="247906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87662" y="1695027"/>
            <a:ext cx="1652707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63AA6-716E-D84D-838A-4F3499C34D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5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1975" y="947279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743200" y="283700"/>
            <a:ext cx="17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Individual  Report</a:t>
            </a:r>
          </a:p>
        </p:txBody>
      </p:sp>
    </p:spTree>
    <p:extLst>
      <p:ext uri="{BB962C8B-B14F-4D97-AF65-F5344CB8AC3E}">
        <p14:creationId xmlns:p14="http://schemas.microsoft.com/office/powerpoint/2010/main" val="29720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1975" y="947279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743200" y="283700"/>
            <a:ext cx="17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Post Summary Report</a:t>
            </a:r>
          </a:p>
        </p:txBody>
      </p:sp>
    </p:spTree>
    <p:extLst>
      <p:ext uri="{BB962C8B-B14F-4D97-AF65-F5344CB8AC3E}">
        <p14:creationId xmlns:p14="http://schemas.microsoft.com/office/powerpoint/2010/main" val="1473835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2339" y="808291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743200" y="108140"/>
            <a:ext cx="1797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CQM Data Requirements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9EF16-53B7-E144-9F8F-2BA3DB3D4F1D}"/>
              </a:ext>
            </a:extLst>
          </p:cNvPr>
          <p:cNvCxnSpPr>
            <a:cxnSpLocks/>
          </p:cNvCxnSpPr>
          <p:nvPr/>
        </p:nvCxnSpPr>
        <p:spPr>
          <a:xfrm>
            <a:off x="2475764" y="1048473"/>
            <a:ext cx="2320684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168B1-82C6-3745-8220-F394426F0CF0}"/>
              </a:ext>
            </a:extLst>
          </p:cNvPr>
          <p:cNvSpPr txBox="1"/>
          <p:nvPr/>
        </p:nvSpPr>
        <p:spPr>
          <a:xfrm>
            <a:off x="2714437" y="1153377"/>
            <a:ext cx="191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Return CQM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239629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2339" y="808291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622466" y="336838"/>
            <a:ext cx="191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Submit CQM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9EF16-53B7-E144-9F8F-2BA3DB3D4F1D}"/>
              </a:ext>
            </a:extLst>
          </p:cNvPr>
          <p:cNvCxnSpPr>
            <a:cxnSpLocks/>
          </p:cNvCxnSpPr>
          <p:nvPr/>
        </p:nvCxnSpPr>
        <p:spPr>
          <a:xfrm>
            <a:off x="2475764" y="1048473"/>
            <a:ext cx="2320684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168B1-82C6-3745-8220-F394426F0CF0}"/>
              </a:ext>
            </a:extLst>
          </p:cNvPr>
          <p:cNvSpPr txBox="1"/>
          <p:nvPr/>
        </p:nvSpPr>
        <p:spPr>
          <a:xfrm>
            <a:off x="2606617" y="1150595"/>
            <a:ext cx="20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OperationOutcome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0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2339" y="808291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674908" y="374385"/>
            <a:ext cx="1922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Collect CQM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9EF16-53B7-E144-9F8F-2BA3DB3D4F1D}"/>
              </a:ext>
            </a:extLst>
          </p:cNvPr>
          <p:cNvCxnSpPr>
            <a:cxnSpLocks/>
          </p:cNvCxnSpPr>
          <p:nvPr/>
        </p:nvCxnSpPr>
        <p:spPr>
          <a:xfrm>
            <a:off x="2475764" y="1048473"/>
            <a:ext cx="2320684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168B1-82C6-3745-8220-F394426F0CF0}"/>
              </a:ext>
            </a:extLst>
          </p:cNvPr>
          <p:cNvSpPr txBox="1"/>
          <p:nvPr/>
        </p:nvSpPr>
        <p:spPr>
          <a:xfrm>
            <a:off x="2606617" y="1150595"/>
            <a:ext cx="20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OperationOutcome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288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5F4871-6783-394B-BD80-7A2ADA301F18}"/>
              </a:ext>
            </a:extLst>
          </p:cNvPr>
          <p:cNvCxnSpPr>
            <a:cxnSpLocks/>
          </p:cNvCxnSpPr>
          <p:nvPr/>
        </p:nvCxnSpPr>
        <p:spPr>
          <a:xfrm>
            <a:off x="2512339" y="808291"/>
            <a:ext cx="2320684" cy="0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8938667-68DC-824C-BFCC-43F9EE407867}"/>
              </a:ext>
            </a:extLst>
          </p:cNvPr>
          <p:cNvSpPr txBox="1"/>
          <p:nvPr/>
        </p:nvSpPr>
        <p:spPr>
          <a:xfrm>
            <a:off x="2475764" y="132860"/>
            <a:ext cx="226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Subscribe for CQM Data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9EF16-53B7-E144-9F8F-2BA3DB3D4F1D}"/>
              </a:ext>
            </a:extLst>
          </p:cNvPr>
          <p:cNvCxnSpPr>
            <a:cxnSpLocks/>
          </p:cNvCxnSpPr>
          <p:nvPr/>
        </p:nvCxnSpPr>
        <p:spPr>
          <a:xfrm>
            <a:off x="2475764" y="1048473"/>
            <a:ext cx="2320684" cy="0"/>
          </a:xfrm>
          <a:prstGeom prst="straightConnector1">
            <a:avLst/>
          </a:prstGeom>
          <a:ln w="63500">
            <a:headEnd type="triangle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23168B1-82C6-3745-8220-F394426F0CF0}"/>
              </a:ext>
            </a:extLst>
          </p:cNvPr>
          <p:cNvSpPr txBox="1"/>
          <p:nvPr/>
        </p:nvSpPr>
        <p:spPr>
          <a:xfrm>
            <a:off x="2643192" y="1156239"/>
            <a:ext cx="2058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OperationOutcome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6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05A443F-C73B-3C4E-A56B-17CE4938DC22}"/>
              </a:ext>
            </a:extLst>
          </p:cNvPr>
          <p:cNvSpPr/>
          <p:nvPr/>
        </p:nvSpPr>
        <p:spPr>
          <a:xfrm>
            <a:off x="910424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4BB50DF-3901-5349-8E31-9DFE5D280A4C}"/>
              </a:ext>
            </a:extLst>
          </p:cNvPr>
          <p:cNvSpPr/>
          <p:nvPr/>
        </p:nvSpPr>
        <p:spPr>
          <a:xfrm>
            <a:off x="4937760" y="548640"/>
            <a:ext cx="1439876" cy="73152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168B1-82C6-3745-8220-F394426F0CF0}"/>
              </a:ext>
            </a:extLst>
          </p:cNvPr>
          <p:cNvSpPr txBox="1"/>
          <p:nvPr/>
        </p:nvSpPr>
        <p:spPr>
          <a:xfrm>
            <a:off x="2191486" y="284203"/>
            <a:ext cx="274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CQM Data Notifications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C4B3B5-E3D4-F346-B014-EC1652CF247B}"/>
              </a:ext>
            </a:extLst>
          </p:cNvPr>
          <p:cNvGrpSpPr/>
          <p:nvPr/>
        </p:nvGrpSpPr>
        <p:grpSpPr>
          <a:xfrm>
            <a:off x="2390789" y="762000"/>
            <a:ext cx="2506481" cy="304800"/>
            <a:chOff x="2364553" y="760606"/>
            <a:chExt cx="2625484" cy="30480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338E36-0F87-EE4E-ADC5-54B8B34A7566}"/>
                </a:ext>
              </a:extLst>
            </p:cNvPr>
            <p:cNvCxnSpPr>
              <a:cxnSpLocks/>
            </p:cNvCxnSpPr>
            <p:nvPr/>
          </p:nvCxnSpPr>
          <p:spPr>
            <a:xfrm>
              <a:off x="2364553" y="760606"/>
              <a:ext cx="2320684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06990B6-8E89-AA4A-8106-AF608BD8F14A}"/>
                </a:ext>
              </a:extLst>
            </p:cNvPr>
            <p:cNvCxnSpPr>
              <a:cxnSpLocks/>
            </p:cNvCxnSpPr>
            <p:nvPr/>
          </p:nvCxnSpPr>
          <p:spPr>
            <a:xfrm>
              <a:off x="2516953" y="913006"/>
              <a:ext cx="2320684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3C108E4-DC54-734C-BC37-D22169094DE6}"/>
                </a:ext>
              </a:extLst>
            </p:cNvPr>
            <p:cNvCxnSpPr>
              <a:cxnSpLocks/>
            </p:cNvCxnSpPr>
            <p:nvPr/>
          </p:nvCxnSpPr>
          <p:spPr>
            <a:xfrm>
              <a:off x="2669353" y="1065406"/>
              <a:ext cx="2320684" cy="0"/>
            </a:xfrm>
            <a:prstGeom prst="straightConnector1">
              <a:avLst/>
            </a:prstGeom>
            <a:ln w="63500">
              <a:headEnd type="triangle"/>
              <a:tailEnd type="non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0891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3073</TotalTime>
  <Words>44</Words>
  <Application>Microsoft Macintosh PowerPoint</Application>
  <PresentationFormat>Custom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Haas</dc:creator>
  <cp:lastModifiedBy>Eric Haas</cp:lastModifiedBy>
  <cp:revision>20</cp:revision>
  <cp:lastPrinted>2019-03-15T02:08:22Z</cp:lastPrinted>
  <dcterms:created xsi:type="dcterms:W3CDTF">2019-02-13T17:46:08Z</dcterms:created>
  <dcterms:modified xsi:type="dcterms:W3CDTF">2019-03-15T02:29:33Z</dcterms:modified>
</cp:coreProperties>
</file>