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F7E4-553D-023D-A0FF-136418A3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93F15-6878-2FF8-EE34-4489EB23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F4A1-12CC-3137-3AB0-659945C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CDE6-1435-4459-448E-04EE9364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4D71-4FD2-CE98-E1C2-1B4F3207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447F-435C-0B3F-3EC5-41719676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70F8-4454-5305-9B92-A877B528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9BF6-0C53-6268-34CC-F00D74A3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BCE0-0DD7-D400-8811-DC930FC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AF4E-1533-984A-7D7F-BEBE3577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E8826-F421-66B6-687D-790379F0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E421B-5B13-480A-8704-6360E78D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FD22-89A6-C819-4C07-42FBB459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681C-26C6-02AF-321E-8CA6978C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3319-A817-E435-E78E-CA59366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AD48-978B-D472-2B17-D22BE2F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6007-0805-DDB1-8516-9EF4F5EF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A6C2-4201-E475-E773-6D0FFDC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8670-FB22-2D8B-17EA-881D4001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4A6B-0C0A-9A84-4378-A449E7F6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44DD-60E9-278B-B0FA-4C73488C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880E-7CF0-E225-7B0D-C90A47C4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6DEB-5A5C-A6E6-68A8-A3442667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0973-2D6E-3E11-4439-DE70306B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A475-324D-EF88-671D-9BE562A8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C08C-6629-68D4-71B1-20DF690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7DBD-E3ED-A3C8-B07B-B227E891C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1B87E-537D-2CCB-0000-2C40D602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EBB8-DD0E-1CC9-E2F8-41ADAADC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9660-76A7-A3B8-64C5-4EA802E6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D690-1EA3-A806-39C2-C2F6377E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128C-762C-E523-513F-F84D4448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3D17B-E67E-7942-79AA-1FE73EDB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4ADA-8D51-9A7B-5AFC-69782A9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F2463-E351-A684-5827-F344584F5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D2BFE-8A55-6A2A-6CE8-9C4B4DCB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4EB24-9A3B-F51D-E86C-6796E3F6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08C87-CDF7-5C3C-6817-B90F50C5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D7E49-407F-57C3-53F0-FF095D3A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38C5-231E-3A34-98BC-00A4C4C8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2AE8-2923-3FE3-3540-810810CD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9991E-5D5B-EC89-654E-6541CE49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337F-B2FA-426C-ADE7-01A5CE66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03A90-F07B-6441-94AD-AFB44B11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F8789-A1BD-D409-D8D4-61EFA78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496A-4D16-A09E-3E4C-793831B2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A4C1-0D2C-C492-9068-63A01658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B2EC-D014-E870-9733-25FA1494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643ED-8FF8-587C-B77E-8F39F929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0C44-2013-B778-4920-6112C1AF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1B0D-0624-2F2A-75A7-59A4DCC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9D09D-7400-A810-1C07-BBACAFD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6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14BF-892F-42C1-42DC-DECC4D6D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60E8-72F1-DB2D-F5AA-4908FB379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70D8C-0E88-90F8-2CF3-4DADF210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27106-DC3D-63A8-CA9A-5BC62B61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1DC0-99A1-A8E5-CC89-F46E5918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561B-9DDD-A014-6588-50F1DC97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6354F-A66A-AC5F-6235-932760CB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EEF6-1105-D7F8-E397-3F006F85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1C72-644C-5DA5-0F26-5B3F91E3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AB026-7618-1A44-938A-344FC975FD5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8E42-A215-A193-4E09-E7D30421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6C8A-84D7-7A31-5D17-C7CE9F188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3C148-9F7C-8B4E-8765-52F579A72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6C760-B17E-3A27-DEF5-BF0A13FD5E36}"/>
              </a:ext>
            </a:extLst>
          </p:cNvPr>
          <p:cNvSpPr txBox="1"/>
          <p:nvPr/>
        </p:nvSpPr>
        <p:spPr>
          <a:xfrm>
            <a:off x="2497560" y="916669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Patient-File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A9C0-BD05-CAC4-95A8-EF694FCCABE3}"/>
              </a:ext>
            </a:extLst>
          </p:cNvPr>
          <p:cNvSpPr txBox="1"/>
          <p:nvPr/>
        </p:nvSpPr>
        <p:spPr>
          <a:xfrm>
            <a:off x="6196646" y="916669"/>
            <a:ext cx="20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Observation-File-1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1E543-795B-0FE9-4E27-47FC2F780954}"/>
              </a:ext>
            </a:extLst>
          </p:cNvPr>
          <p:cNvSpPr txBox="1"/>
          <p:nvPr/>
        </p:nvSpPr>
        <p:spPr>
          <a:xfrm>
            <a:off x="8398350" y="916669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Practitioner-File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AAE71-6E84-ED99-1148-0FEA902BEFC6}"/>
              </a:ext>
            </a:extLst>
          </p:cNvPr>
          <p:cNvSpPr txBox="1"/>
          <p:nvPr/>
        </p:nvSpPr>
        <p:spPr>
          <a:xfrm>
            <a:off x="6187957" y="4478673"/>
            <a:ext cx="203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Observation-File-2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B3DEF-14EA-691D-9DEB-C879108968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021172" y="1846083"/>
            <a:ext cx="446536" cy="9749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DF6C30-6350-A81B-CC7A-B617A24E16D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029860" y="1846083"/>
            <a:ext cx="437848" cy="37261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1F89344-1DD5-6738-5355-827962F33003}"/>
              </a:ext>
            </a:extLst>
          </p:cNvPr>
          <p:cNvSpPr/>
          <p:nvPr/>
        </p:nvSpPr>
        <p:spPr>
          <a:xfrm>
            <a:off x="6394468" y="1322085"/>
            <a:ext cx="1626704" cy="29978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83534-E334-748D-2127-D90F27DB6D5C}"/>
              </a:ext>
            </a:extLst>
          </p:cNvPr>
          <p:cNvSpPr/>
          <p:nvPr/>
        </p:nvSpPr>
        <p:spPr>
          <a:xfrm>
            <a:off x="6403156" y="4917957"/>
            <a:ext cx="1626704" cy="13085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5C653-15EE-D7FA-D873-2833494F389F}"/>
              </a:ext>
            </a:extLst>
          </p:cNvPr>
          <p:cNvSpPr/>
          <p:nvPr/>
        </p:nvSpPr>
        <p:spPr>
          <a:xfrm>
            <a:off x="2342146" y="1340847"/>
            <a:ext cx="1626704" cy="1496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EFCC-62ED-9BA5-4E82-318B18976F77}"/>
              </a:ext>
            </a:extLst>
          </p:cNvPr>
          <p:cNvSpPr/>
          <p:nvPr/>
        </p:nvSpPr>
        <p:spPr>
          <a:xfrm>
            <a:off x="8467708" y="1322085"/>
            <a:ext cx="1626704" cy="10479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143C7-4530-E04B-10D3-C6FEBB8CBDFE}"/>
              </a:ext>
            </a:extLst>
          </p:cNvPr>
          <p:cNvSpPr/>
          <p:nvPr/>
        </p:nvSpPr>
        <p:spPr>
          <a:xfrm>
            <a:off x="4368307" y="1322085"/>
            <a:ext cx="1626704" cy="2581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910AC-9960-7BD0-3FC4-C6B99391685C}"/>
              </a:ext>
            </a:extLst>
          </p:cNvPr>
          <p:cNvSpPr txBox="1"/>
          <p:nvPr/>
        </p:nvSpPr>
        <p:spPr>
          <a:xfrm>
            <a:off x="4106813" y="90838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MeasureReport</a:t>
            </a:r>
            <a:r>
              <a:rPr lang="en-US" dirty="0"/>
              <a:t>-File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54EBC32-447E-FDAE-E832-0CC0E9172C93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rot="10800000">
            <a:off x="3155498" y="2837052"/>
            <a:ext cx="3247658" cy="273515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A3195BF-2EFC-E379-B0BD-E3C67E4B3BC8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 rot="5400000" flipH="1">
            <a:off x="4440209" y="1552341"/>
            <a:ext cx="1482900" cy="4052322"/>
          </a:xfrm>
          <a:prstGeom prst="curvedConnector3">
            <a:avLst>
              <a:gd name="adj1" fmla="val -1541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843CA-9E44-4E67-E4C3-C3E98B77D2D9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3968850" y="2088950"/>
            <a:ext cx="399457" cy="5239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B20CC-6B60-6CE5-CF65-F4AB943F9A5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995011" y="2612878"/>
            <a:ext cx="399457" cy="2081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6BB6F9-7FF7-84BA-CC8B-9B63876CBB1E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995011" y="2612878"/>
            <a:ext cx="408145" cy="29593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8AEF00-F0DC-D1C0-5444-D65A94560BD7}"/>
              </a:ext>
            </a:extLst>
          </p:cNvPr>
          <p:cNvSpPr txBox="1"/>
          <p:nvPr/>
        </p:nvSpPr>
        <p:spPr>
          <a:xfrm>
            <a:off x="5929020" y="163637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Type</a:t>
            </a:r>
          </a:p>
        </p:txBody>
      </p:sp>
    </p:spTree>
    <p:extLst>
      <p:ext uri="{BB962C8B-B14F-4D97-AF65-F5344CB8AC3E}">
        <p14:creationId xmlns:p14="http://schemas.microsoft.com/office/powerpoint/2010/main" val="345698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A6C18-4D48-B9D8-62AC-A9E934078F94}"/>
              </a:ext>
            </a:extLst>
          </p:cNvPr>
          <p:cNvSpPr txBox="1"/>
          <p:nvPr/>
        </p:nvSpPr>
        <p:spPr>
          <a:xfrm>
            <a:off x="4967416" y="383059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Subject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924ABD-54A9-2217-B394-12644194BE2E}"/>
              </a:ext>
            </a:extLst>
          </p:cNvPr>
          <p:cNvGrpSpPr/>
          <p:nvPr/>
        </p:nvGrpSpPr>
        <p:grpSpPr>
          <a:xfrm>
            <a:off x="3999396" y="1163357"/>
            <a:ext cx="1639404" cy="2328778"/>
            <a:chOff x="7596809" y="2060713"/>
            <a:chExt cx="1639404" cy="23287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BC0F9C-0ECD-9743-741C-FD8584E05703}"/>
                </a:ext>
              </a:extLst>
            </p:cNvPr>
            <p:cNvSpPr/>
            <p:nvPr/>
          </p:nvSpPr>
          <p:spPr>
            <a:xfrm>
              <a:off x="7596809" y="2060713"/>
              <a:ext cx="1626704" cy="357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D0A9FA-2C42-B765-624F-E39F4A224533}"/>
                </a:ext>
              </a:extLst>
            </p:cNvPr>
            <p:cNvSpPr/>
            <p:nvPr/>
          </p:nvSpPr>
          <p:spPr>
            <a:xfrm>
              <a:off x="7596809" y="2418522"/>
              <a:ext cx="1626704" cy="3578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A4FED0-E269-BE68-115F-3BC4DDD6924E}"/>
                </a:ext>
              </a:extLst>
            </p:cNvPr>
            <p:cNvSpPr/>
            <p:nvPr/>
          </p:nvSpPr>
          <p:spPr>
            <a:xfrm>
              <a:off x="7609509" y="3377649"/>
              <a:ext cx="1626704" cy="7016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7B57A7-E533-3B86-C798-08982F7F015C}"/>
                </a:ext>
              </a:extLst>
            </p:cNvPr>
            <p:cNvSpPr/>
            <p:nvPr/>
          </p:nvSpPr>
          <p:spPr>
            <a:xfrm>
              <a:off x="7609509" y="4087107"/>
              <a:ext cx="1626704" cy="3023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79AA03-9B72-BF62-1D31-033045D8EA94}"/>
              </a:ext>
            </a:extLst>
          </p:cNvPr>
          <p:cNvSpPr txBox="1"/>
          <p:nvPr/>
        </p:nvSpPr>
        <p:spPr>
          <a:xfrm>
            <a:off x="4031957" y="752391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Subject-File-1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28CB2-C4D7-FBD5-0D26-39CAB0624D32}"/>
              </a:ext>
            </a:extLst>
          </p:cNvPr>
          <p:cNvSpPr txBox="1"/>
          <p:nvPr/>
        </p:nvSpPr>
        <p:spPr>
          <a:xfrm>
            <a:off x="6565786" y="752391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Subject-File-2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EDD8D8-669A-0A45-08DC-FD97BE866B99}"/>
              </a:ext>
            </a:extLst>
          </p:cNvPr>
          <p:cNvGrpSpPr/>
          <p:nvPr/>
        </p:nvGrpSpPr>
        <p:grpSpPr>
          <a:xfrm>
            <a:off x="6535936" y="1163357"/>
            <a:ext cx="1626704" cy="4584017"/>
            <a:chOff x="7596809" y="2060713"/>
            <a:chExt cx="1626704" cy="4584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103716-8D3C-9B8E-16E3-ACD517EA67EA}"/>
                </a:ext>
              </a:extLst>
            </p:cNvPr>
            <p:cNvSpPr/>
            <p:nvPr/>
          </p:nvSpPr>
          <p:spPr>
            <a:xfrm>
              <a:off x="7596809" y="2060713"/>
              <a:ext cx="1626704" cy="3578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04CAFE-0C50-637E-D991-D66B36B0CC59}"/>
                </a:ext>
              </a:extLst>
            </p:cNvPr>
            <p:cNvSpPr/>
            <p:nvPr/>
          </p:nvSpPr>
          <p:spPr>
            <a:xfrm>
              <a:off x="7596809" y="2418522"/>
              <a:ext cx="1626704" cy="3578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32BC3-FE31-AB31-3C09-333209D7DE10}"/>
                </a:ext>
              </a:extLst>
            </p:cNvPr>
            <p:cNvSpPr/>
            <p:nvPr/>
          </p:nvSpPr>
          <p:spPr>
            <a:xfrm>
              <a:off x="7596809" y="3377649"/>
              <a:ext cx="1626704" cy="22035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D70AFF-AAED-F032-8287-65911560DC02}"/>
                </a:ext>
              </a:extLst>
            </p:cNvPr>
            <p:cNvSpPr/>
            <p:nvPr/>
          </p:nvSpPr>
          <p:spPr>
            <a:xfrm>
              <a:off x="7596809" y="5581242"/>
              <a:ext cx="1626704" cy="10634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Practitioners</a:t>
              </a:r>
            </a:p>
          </p:txBody>
        </p:sp>
      </p:grp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BAFDE80-A1C0-E854-B519-5E9DBDC0E0BC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3999396" y="1700072"/>
            <a:ext cx="12700" cy="1131043"/>
          </a:xfrm>
          <a:prstGeom prst="curvedConnector3">
            <a:avLst>
              <a:gd name="adj1" fmla="val 19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392C012-A818-01D3-ADE0-70C7D3B611B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012096" y="2831113"/>
            <a:ext cx="12700" cy="50982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783822D-6424-72F7-B160-103BA751BE9C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4012098" y="4051819"/>
            <a:ext cx="12700" cy="1342582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11D3722-746E-C909-D468-99CEF5E044BF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 rot="10800000" flipV="1">
            <a:off x="4012098" y="5394400"/>
            <a:ext cx="12700" cy="86988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CB33E29-FD63-076F-B20C-40D639D5AF63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>
            <a:off x="6535936" y="1700072"/>
            <a:ext cx="12700" cy="18820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2B185D0-FC77-3F9E-4215-B82B56DCD97E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6535936" y="3582090"/>
            <a:ext cx="12700" cy="163354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ECF06-83AA-18D8-87E5-C1CC29C3F766}"/>
              </a:ext>
            </a:extLst>
          </p:cNvPr>
          <p:cNvGrpSpPr/>
          <p:nvPr/>
        </p:nvGrpSpPr>
        <p:grpSpPr>
          <a:xfrm>
            <a:off x="4012096" y="3503814"/>
            <a:ext cx="1626706" cy="3098613"/>
            <a:chOff x="6605656" y="3755562"/>
            <a:chExt cx="1626706" cy="30986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416DC9-57F5-5DF1-27F7-41621A751B3F}"/>
                </a:ext>
              </a:extLst>
            </p:cNvPr>
            <p:cNvGrpSpPr/>
            <p:nvPr/>
          </p:nvGrpSpPr>
          <p:grpSpPr>
            <a:xfrm>
              <a:off x="6605656" y="3755562"/>
              <a:ext cx="1626706" cy="3098613"/>
              <a:chOff x="7596807" y="2221780"/>
              <a:chExt cx="1626706" cy="309861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9E2DBC-584F-C126-B5A0-D6A10E37E76C}"/>
                  </a:ext>
                </a:extLst>
              </p:cNvPr>
              <p:cNvSpPr/>
              <p:nvPr/>
            </p:nvSpPr>
            <p:spPr>
              <a:xfrm>
                <a:off x="7596807" y="2221780"/>
                <a:ext cx="1626704" cy="35780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FDB7A9-4200-EDD1-BBA6-1415F7C0EEA0}"/>
                  </a:ext>
                </a:extLst>
              </p:cNvPr>
              <p:cNvSpPr/>
              <p:nvPr/>
            </p:nvSpPr>
            <p:spPr>
              <a:xfrm>
                <a:off x="7596809" y="2590880"/>
                <a:ext cx="1626704" cy="3578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Patient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5B2092-EA17-41AD-823B-6DC932E14573}"/>
                  </a:ext>
                </a:extLst>
              </p:cNvPr>
              <p:cNvSpPr/>
              <p:nvPr/>
            </p:nvSpPr>
            <p:spPr>
              <a:xfrm>
                <a:off x="7596809" y="3580623"/>
                <a:ext cx="1626704" cy="106348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Observations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072C4A-1E03-70E5-DC5C-E962459955F7}"/>
                  </a:ext>
                </a:extLst>
              </p:cNvPr>
              <p:cNvSpPr/>
              <p:nvPr/>
            </p:nvSpPr>
            <p:spPr>
              <a:xfrm>
                <a:off x="7596809" y="4644111"/>
                <a:ext cx="1626704" cy="67628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Practitioners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BDB3FA-5809-21AE-6A6F-008CA35C633C}"/>
                </a:ext>
              </a:extLst>
            </p:cNvPr>
            <p:cNvSpPr/>
            <p:nvPr/>
          </p:nvSpPr>
          <p:spPr>
            <a:xfrm>
              <a:off x="6605656" y="4494150"/>
              <a:ext cx="1626704" cy="6153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Reports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7BD68C7-CE22-0A5E-9A54-F09C2BB7DFAE}"/>
              </a:ext>
            </a:extLst>
          </p:cNvPr>
          <p:cNvSpPr/>
          <p:nvPr/>
        </p:nvSpPr>
        <p:spPr>
          <a:xfrm>
            <a:off x="6535936" y="1878975"/>
            <a:ext cx="1626704" cy="601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FF9C7-8CA3-27E0-DA4D-C6CB034DFB5E}"/>
              </a:ext>
            </a:extLst>
          </p:cNvPr>
          <p:cNvSpPr/>
          <p:nvPr/>
        </p:nvSpPr>
        <p:spPr>
          <a:xfrm>
            <a:off x="4005746" y="1869142"/>
            <a:ext cx="1626704" cy="601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2FA6395D-5D54-B0B1-83AE-5E8509A2C9DD}"/>
              </a:ext>
            </a:extLst>
          </p:cNvPr>
          <p:cNvCxnSpPr>
            <a:cxnSpLocks/>
            <a:stCxn id="29" idx="1"/>
            <a:endCxn id="5" idx="1"/>
          </p:cNvCxnSpPr>
          <p:nvPr/>
        </p:nvCxnSpPr>
        <p:spPr>
          <a:xfrm rot="10800000">
            <a:off x="3999396" y="1700071"/>
            <a:ext cx="6350" cy="469730"/>
          </a:xfrm>
          <a:prstGeom prst="curvedConnector3">
            <a:avLst>
              <a:gd name="adj1" fmla="val 194864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0D02CA8-3E2C-6E64-7698-95F48A939531}"/>
              </a:ext>
            </a:extLst>
          </p:cNvPr>
          <p:cNvCxnSpPr>
            <a:cxnSpLocks/>
            <a:stCxn id="29" idx="3"/>
            <a:endCxn id="6" idx="3"/>
          </p:cNvCxnSpPr>
          <p:nvPr/>
        </p:nvCxnSpPr>
        <p:spPr>
          <a:xfrm>
            <a:off x="5632450" y="2169801"/>
            <a:ext cx="6350" cy="661313"/>
          </a:xfrm>
          <a:prstGeom prst="curvedConnector3">
            <a:avLst>
              <a:gd name="adj1" fmla="val 2337843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F28E30F-0425-842E-EA22-684A4D000BA1}"/>
              </a:ext>
            </a:extLst>
          </p:cNvPr>
          <p:cNvCxnSpPr>
            <a:cxnSpLocks/>
            <a:stCxn id="23" idx="3"/>
            <a:endCxn id="26" idx="3"/>
          </p:cNvCxnSpPr>
          <p:nvPr/>
        </p:nvCxnSpPr>
        <p:spPr>
          <a:xfrm>
            <a:off x="5638800" y="4550087"/>
            <a:ext cx="2" cy="844314"/>
          </a:xfrm>
          <a:prstGeom prst="curvedConnector3">
            <a:avLst>
              <a:gd name="adj1" fmla="val 114301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F26C0C5-F351-0FBA-1C22-7ADC81412D31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>
          <a:xfrm rot="10800000" flipH="1">
            <a:off x="4012096" y="4051819"/>
            <a:ext cx="2" cy="498268"/>
          </a:xfrm>
          <a:prstGeom prst="curvedConnector3">
            <a:avLst>
              <a:gd name="adj1" fmla="val -214748364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AD34D7C-EAA5-0A7B-00AA-8EB675518637}"/>
              </a:ext>
            </a:extLst>
          </p:cNvPr>
          <p:cNvCxnSpPr>
            <a:cxnSpLocks/>
            <a:stCxn id="28" idx="3"/>
            <a:endCxn id="13" idx="3"/>
          </p:cNvCxnSpPr>
          <p:nvPr/>
        </p:nvCxnSpPr>
        <p:spPr>
          <a:xfrm>
            <a:off x="8162640" y="2179634"/>
            <a:ext cx="12700" cy="1402456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980F65FA-00A5-691E-BFC9-39177DDE027D}"/>
              </a:ext>
            </a:extLst>
          </p:cNvPr>
          <p:cNvCxnSpPr>
            <a:cxnSpLocks/>
            <a:stCxn id="28" idx="1"/>
            <a:endCxn id="12" idx="1"/>
          </p:cNvCxnSpPr>
          <p:nvPr/>
        </p:nvCxnSpPr>
        <p:spPr>
          <a:xfrm rot="10800000">
            <a:off x="6535936" y="1700072"/>
            <a:ext cx="12700" cy="479563"/>
          </a:xfrm>
          <a:prstGeom prst="curvedConnector3">
            <a:avLst>
              <a:gd name="adj1" fmla="val 82702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8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37E42-54D7-6B98-20E3-67DC0852D7BE}"/>
              </a:ext>
            </a:extLst>
          </p:cNvPr>
          <p:cNvSpPr txBox="1"/>
          <p:nvPr/>
        </p:nvSpPr>
        <p:spPr>
          <a:xfrm>
            <a:off x="7249306" y="4759885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Practitioner-File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ED7E5-CD97-FBD6-2D23-972328187706}"/>
              </a:ext>
            </a:extLst>
          </p:cNvPr>
          <p:cNvSpPr/>
          <p:nvPr/>
        </p:nvSpPr>
        <p:spPr>
          <a:xfrm>
            <a:off x="7318664" y="5129217"/>
            <a:ext cx="1626704" cy="14919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DC9EF56-4E40-8DD6-EF56-FCFD81A48A63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6408828" y="2675127"/>
            <a:ext cx="909836" cy="32000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BA26CD3-CFE6-7DE5-F919-A003BA5A72B9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6408830" y="4929490"/>
            <a:ext cx="909834" cy="94569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466013B-73F6-7303-4ED7-FE468AAA309A}"/>
              </a:ext>
            </a:extLst>
          </p:cNvPr>
          <p:cNvGrpSpPr/>
          <p:nvPr/>
        </p:nvGrpSpPr>
        <p:grpSpPr>
          <a:xfrm>
            <a:off x="4769424" y="1007370"/>
            <a:ext cx="1639404" cy="2018578"/>
            <a:chOff x="7596809" y="2060713"/>
            <a:chExt cx="1639404" cy="20185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463AA-2852-FAD7-8A06-DFB3DF2D6400}"/>
                </a:ext>
              </a:extLst>
            </p:cNvPr>
            <p:cNvSpPr/>
            <p:nvPr/>
          </p:nvSpPr>
          <p:spPr>
            <a:xfrm>
              <a:off x="7596809" y="2060713"/>
              <a:ext cx="1626704" cy="357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76C631-B947-1386-2338-1176B92B0F31}"/>
                </a:ext>
              </a:extLst>
            </p:cNvPr>
            <p:cNvSpPr/>
            <p:nvPr/>
          </p:nvSpPr>
          <p:spPr>
            <a:xfrm>
              <a:off x="7596809" y="2418522"/>
              <a:ext cx="1626704" cy="3578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477066-0FE9-D345-6DD6-A5B1FB4A4244}"/>
                </a:ext>
              </a:extLst>
            </p:cNvPr>
            <p:cNvSpPr/>
            <p:nvPr/>
          </p:nvSpPr>
          <p:spPr>
            <a:xfrm>
              <a:off x="7609509" y="3377649"/>
              <a:ext cx="1626704" cy="7016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Observations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21947F-89A1-6F50-40F3-765F78D3639B}"/>
              </a:ext>
            </a:extLst>
          </p:cNvPr>
          <p:cNvSpPr txBox="1"/>
          <p:nvPr/>
        </p:nvSpPr>
        <p:spPr>
          <a:xfrm>
            <a:off x="4801985" y="695260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Subject-File-1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DFD3F-8791-EAA9-94A6-E8BBA8688BD4}"/>
              </a:ext>
            </a:extLst>
          </p:cNvPr>
          <p:cNvSpPr txBox="1"/>
          <p:nvPr/>
        </p:nvSpPr>
        <p:spPr>
          <a:xfrm>
            <a:off x="7335814" y="695260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Subject-File-2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50DC1-0C8C-6063-BE45-85D2A191FA07}"/>
              </a:ext>
            </a:extLst>
          </p:cNvPr>
          <p:cNvGrpSpPr/>
          <p:nvPr/>
        </p:nvGrpSpPr>
        <p:grpSpPr>
          <a:xfrm>
            <a:off x="7305964" y="1007370"/>
            <a:ext cx="1626704" cy="3520529"/>
            <a:chOff x="7596809" y="2060713"/>
            <a:chExt cx="1626704" cy="35205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87CE44-8B8F-FF64-B3C4-63A624F57D12}"/>
                </a:ext>
              </a:extLst>
            </p:cNvPr>
            <p:cNvSpPr/>
            <p:nvPr/>
          </p:nvSpPr>
          <p:spPr>
            <a:xfrm>
              <a:off x="7596809" y="2060713"/>
              <a:ext cx="1626704" cy="3578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Header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983E93-B05B-C48D-5BA6-9D4E6574FADC}"/>
                </a:ext>
              </a:extLst>
            </p:cNvPr>
            <p:cNvSpPr/>
            <p:nvPr/>
          </p:nvSpPr>
          <p:spPr>
            <a:xfrm>
              <a:off x="7596809" y="2418522"/>
              <a:ext cx="1626704" cy="35780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14FCD4-AE8B-6ACD-D3EC-B26F7BE27F13}"/>
                </a:ext>
              </a:extLst>
            </p:cNvPr>
            <p:cNvSpPr/>
            <p:nvPr/>
          </p:nvSpPr>
          <p:spPr>
            <a:xfrm>
              <a:off x="7596809" y="3377649"/>
              <a:ext cx="1626704" cy="22035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Observations</a:t>
              </a:r>
            </a:p>
          </p:txBody>
        </p:sp>
      </p:grp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281800C-C07D-2A2A-954F-22859AFB8EDD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H="1" flipV="1">
            <a:off x="6396128" y="1544084"/>
            <a:ext cx="12700" cy="1131043"/>
          </a:xfrm>
          <a:prstGeom prst="curvedConnector3">
            <a:avLst>
              <a:gd name="adj1" fmla="val -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8CF0144-BAF1-7DFA-45EA-05E70EDBD180}"/>
              </a:ext>
            </a:extLst>
          </p:cNvPr>
          <p:cNvCxnSpPr>
            <a:cxnSpLocks/>
            <a:stCxn id="25" idx="3"/>
            <a:endCxn id="24" idx="3"/>
          </p:cNvCxnSpPr>
          <p:nvPr/>
        </p:nvCxnSpPr>
        <p:spPr>
          <a:xfrm flipV="1">
            <a:off x="6408830" y="3586908"/>
            <a:ext cx="12700" cy="1342582"/>
          </a:xfrm>
          <a:prstGeom prst="curvedConnector3">
            <a:avLst>
              <a:gd name="adj1" fmla="val 277297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3C9D840-AB31-984D-23AE-445C39B40EF5}"/>
              </a:ext>
            </a:extLst>
          </p:cNvPr>
          <p:cNvCxnSpPr>
            <a:cxnSpLocks/>
            <a:stCxn id="16" idx="1"/>
            <a:endCxn id="15" idx="1"/>
          </p:cNvCxnSpPr>
          <p:nvPr/>
        </p:nvCxnSpPr>
        <p:spPr>
          <a:xfrm rot="10800000">
            <a:off x="7305964" y="1544085"/>
            <a:ext cx="12700" cy="18820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BF73CF-2E5B-F677-3904-50A71DF050BB}"/>
              </a:ext>
            </a:extLst>
          </p:cNvPr>
          <p:cNvGrpSpPr/>
          <p:nvPr/>
        </p:nvGrpSpPr>
        <p:grpSpPr>
          <a:xfrm>
            <a:off x="4782124" y="3038903"/>
            <a:ext cx="1626706" cy="2422331"/>
            <a:chOff x="6605656" y="3755562"/>
            <a:chExt cx="1626706" cy="24223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FB7685E-D272-9BFF-94D8-731672C414DE}"/>
                </a:ext>
              </a:extLst>
            </p:cNvPr>
            <p:cNvGrpSpPr/>
            <p:nvPr/>
          </p:nvGrpSpPr>
          <p:grpSpPr>
            <a:xfrm>
              <a:off x="6605656" y="3755562"/>
              <a:ext cx="1626706" cy="2422331"/>
              <a:chOff x="7596807" y="2221780"/>
              <a:chExt cx="1626706" cy="2422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1991B1-38FB-9E8E-B3DE-376BF9C5D8ED}"/>
                  </a:ext>
                </a:extLst>
              </p:cNvPr>
              <p:cNvSpPr/>
              <p:nvPr/>
            </p:nvSpPr>
            <p:spPr>
              <a:xfrm>
                <a:off x="7596807" y="2221780"/>
                <a:ext cx="1626704" cy="35780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5570B6-24D8-4E30-9F5C-47B47B1D3A73}"/>
                  </a:ext>
                </a:extLst>
              </p:cNvPr>
              <p:cNvSpPr/>
              <p:nvPr/>
            </p:nvSpPr>
            <p:spPr>
              <a:xfrm>
                <a:off x="7596809" y="2590880"/>
                <a:ext cx="1626704" cy="3578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Patient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ECCDE2-3BF4-5CE8-C017-D2E55EFA306A}"/>
                  </a:ext>
                </a:extLst>
              </p:cNvPr>
              <p:cNvSpPr/>
              <p:nvPr/>
            </p:nvSpPr>
            <p:spPr>
              <a:xfrm>
                <a:off x="7596809" y="3580623"/>
                <a:ext cx="1626704" cy="106348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Observations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DF17DD-2ED9-08A0-5929-B4AFE5E69F25}"/>
                </a:ext>
              </a:extLst>
            </p:cNvPr>
            <p:cNvSpPr/>
            <p:nvPr/>
          </p:nvSpPr>
          <p:spPr>
            <a:xfrm>
              <a:off x="6605656" y="4494150"/>
              <a:ext cx="1626704" cy="6153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Reports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4D92F-CB67-514A-8D2D-325521ADF081}"/>
              </a:ext>
            </a:extLst>
          </p:cNvPr>
          <p:cNvSpPr/>
          <p:nvPr/>
        </p:nvSpPr>
        <p:spPr>
          <a:xfrm>
            <a:off x="7305964" y="1722988"/>
            <a:ext cx="1626704" cy="601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65603-CDC6-7BBD-10D7-10F2114FB186}"/>
              </a:ext>
            </a:extLst>
          </p:cNvPr>
          <p:cNvSpPr/>
          <p:nvPr/>
        </p:nvSpPr>
        <p:spPr>
          <a:xfrm>
            <a:off x="4775774" y="1713155"/>
            <a:ext cx="1626704" cy="601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E14A670-24B2-56C8-4353-BEB21532FF2D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 flipH="1" flipV="1">
            <a:off x="6396128" y="1544084"/>
            <a:ext cx="6350" cy="469730"/>
          </a:xfrm>
          <a:prstGeom prst="curvedConnector3">
            <a:avLst>
              <a:gd name="adj1" fmla="val -262702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D9F78A5-7EB7-C0FB-773B-E2759D2E8D84}"/>
              </a:ext>
            </a:extLst>
          </p:cNvPr>
          <p:cNvCxnSpPr>
            <a:cxnSpLocks/>
            <a:stCxn id="27" idx="1"/>
            <a:endCxn id="10" idx="1"/>
          </p:cNvCxnSpPr>
          <p:nvPr/>
        </p:nvCxnSpPr>
        <p:spPr>
          <a:xfrm rot="10800000" flipH="1" flipV="1">
            <a:off x="4775774" y="2013813"/>
            <a:ext cx="6350" cy="661313"/>
          </a:xfrm>
          <a:prstGeom prst="curvedConnector3">
            <a:avLst>
              <a:gd name="adj1" fmla="val -36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2302DE2-AD50-5F62-023A-FA1DE5A9A216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 rot="10800000" flipH="1" flipV="1">
            <a:off x="4782124" y="4085176"/>
            <a:ext cx="2" cy="844314"/>
          </a:xfrm>
          <a:prstGeom prst="curvedConnector3">
            <a:avLst>
              <a:gd name="adj1" fmla="val -114300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BA847BE-BD94-FDCE-C41E-4AFEF2269A18}"/>
              </a:ext>
            </a:extLst>
          </p:cNvPr>
          <p:cNvCxnSpPr>
            <a:cxnSpLocks/>
            <a:stCxn id="26" idx="3"/>
            <a:endCxn id="16" idx="3"/>
          </p:cNvCxnSpPr>
          <p:nvPr/>
        </p:nvCxnSpPr>
        <p:spPr>
          <a:xfrm>
            <a:off x="8932668" y="2023647"/>
            <a:ext cx="12700" cy="1402456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83DA990-BD25-DD47-7B24-5720FCA46F4A}"/>
              </a:ext>
            </a:extLst>
          </p:cNvPr>
          <p:cNvCxnSpPr>
            <a:cxnSpLocks/>
            <a:stCxn id="26" idx="1"/>
            <a:endCxn id="15" idx="1"/>
          </p:cNvCxnSpPr>
          <p:nvPr/>
        </p:nvCxnSpPr>
        <p:spPr>
          <a:xfrm rot="10800000">
            <a:off x="7305964" y="1544085"/>
            <a:ext cx="12700" cy="479563"/>
          </a:xfrm>
          <a:prstGeom prst="curvedConnector3">
            <a:avLst>
              <a:gd name="adj1" fmla="val 82702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9B27D-A003-B0DE-20E0-D20CCA387DB5}"/>
              </a:ext>
            </a:extLst>
          </p:cNvPr>
          <p:cNvSpPr txBox="1"/>
          <p:nvPr/>
        </p:nvSpPr>
        <p:spPr>
          <a:xfrm>
            <a:off x="2310714" y="3336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56F778D-236C-5216-67EE-91D54AADBC53}"/>
              </a:ext>
            </a:extLst>
          </p:cNvPr>
          <p:cNvCxnSpPr>
            <a:cxnSpLocks/>
            <a:stCxn id="16" idx="1"/>
            <a:endCxn id="3" idx="1"/>
          </p:cNvCxnSpPr>
          <p:nvPr/>
        </p:nvCxnSpPr>
        <p:spPr>
          <a:xfrm rot="10800000" flipH="1" flipV="1">
            <a:off x="7305964" y="3426103"/>
            <a:ext cx="12700" cy="2449086"/>
          </a:xfrm>
          <a:prstGeom prst="curvedConnector3">
            <a:avLst>
              <a:gd name="adj1" fmla="val -18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5AA552FB-6CD9-0B11-3FDF-C3C8A0A37BEA}"/>
              </a:ext>
            </a:extLst>
          </p:cNvPr>
          <p:cNvCxnSpPr>
            <a:cxnSpLocks/>
            <a:stCxn id="22" idx="3"/>
            <a:endCxn id="24" idx="3"/>
          </p:cNvCxnSpPr>
          <p:nvPr/>
        </p:nvCxnSpPr>
        <p:spPr>
          <a:xfrm flipV="1">
            <a:off x="6408828" y="3586908"/>
            <a:ext cx="2" cy="498268"/>
          </a:xfrm>
          <a:prstGeom prst="curvedConnector3">
            <a:avLst>
              <a:gd name="adj1" fmla="val 114301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1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B. Naden</dc:creator>
  <cp:lastModifiedBy>Karl B. Naden</cp:lastModifiedBy>
  <cp:revision>2</cp:revision>
  <dcterms:created xsi:type="dcterms:W3CDTF">2024-06-18T15:04:20Z</dcterms:created>
  <dcterms:modified xsi:type="dcterms:W3CDTF">2024-06-18T15:13:24Z</dcterms:modified>
</cp:coreProperties>
</file>