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9327-49C5-85AD-0ADA-6BA4D456E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52D4D-6AAA-6921-2AA7-B6AD5967F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C34D-CF4E-7072-CBC4-4499006E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D70B-C96D-1041-BE65-8A34C099E7B2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CDAD7-206C-B029-0296-128E3849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F02D-98BD-89E3-31F5-A47FBA68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FAE2-AA62-3246-A1CE-F4BFAB41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4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85E0-A526-B618-2FAF-9758A556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B245F-3388-D19C-978D-14A685CD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7989-FD05-9C1D-08A7-02118622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D70B-C96D-1041-BE65-8A34C099E7B2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284D9-2925-981F-1E7B-7F6FFB65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1AB2-E42F-946C-51B9-A65DA5C5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FAE2-AA62-3246-A1CE-F4BFAB41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F8BF6-51B1-8860-7D62-DA3A36D35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AA491-784C-51B4-5D15-1802A9943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CFC10-674B-BCA3-8B95-7F36240E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D70B-C96D-1041-BE65-8A34C099E7B2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751A0-53FD-46D8-4162-ABA06AAA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C49D-E0C5-0659-A22E-FAE75991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FAE2-AA62-3246-A1CE-F4BFAB41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75F2-2432-6DC5-7543-9CE7F69D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CFDD-012F-F54D-990D-CCA199FB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688C-B23C-0E73-30C9-41DE7A28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D70B-C96D-1041-BE65-8A34C099E7B2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39D10-4AF7-098D-B4A9-2DBBA83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C3AE7-4729-D7C4-E82D-FD32FDE9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FAE2-AA62-3246-A1CE-F4BFAB41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4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B51B-C143-8B39-FC00-A7F80B2A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D5480-E52A-8ABF-47EA-46FE28E77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62FC-6E9E-BFBA-5FCC-9DB1B1FA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D70B-C96D-1041-BE65-8A34C099E7B2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97A6C-D1C4-1760-B120-BCCD001B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9C1F2-0722-9185-9B8E-1152ED42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FAE2-AA62-3246-A1CE-F4BFAB41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3EFD-7534-FA08-E5FC-A15D35C8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3D0B-8C2C-8197-E067-36B123BF7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9B706-6654-F2B0-3AA3-F2160FF22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D8423-84A9-250F-AAF5-E702A5A69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D70B-C96D-1041-BE65-8A34C099E7B2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A7C43-2250-57AA-75DF-22AFB091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8643A-08A8-AEF9-EABF-6C4192F4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FAE2-AA62-3246-A1CE-F4BFAB41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4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EEA2-32B6-3204-A005-F4544BE8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ABBCC-9684-2541-7124-403DACC4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74925-1629-814E-6AC0-041790DFA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9F0C8-0A6A-7A0E-1BA0-D89A95A4C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F6325-5BE5-26CF-DD3D-CE1D28F21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2FBCC-BEFA-7164-CD96-E6E6E788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D70B-C96D-1041-BE65-8A34C099E7B2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F1A0E-B896-924F-00BA-D3E7EC6D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5836D-7B29-8DDC-B2E1-AFAD0B81F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FAE2-AA62-3246-A1CE-F4BFAB41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E176-6E2A-0869-842C-850686DE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28265-701C-C1D1-EED3-2BFB0729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D70B-C96D-1041-BE65-8A34C099E7B2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1975F-F8BD-5508-6FEF-213D13BD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7FE76-41C9-8C46-26A3-1588BED4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FAE2-AA62-3246-A1CE-F4BFAB41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3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84961-5640-E059-D9C7-717220AC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D70B-C96D-1041-BE65-8A34C099E7B2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2A4E5-2F25-4D4D-9582-F3FA80E2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D8674-3FCF-DC6E-71DF-0979B824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FAE2-AA62-3246-A1CE-F4BFAB41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4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E607-0882-0AAE-E8F6-42400AB1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94F6-4C29-5AE6-4F24-9AD750D0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EB7EF-C3F5-5386-6878-9FB3C26ED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31967-2CCC-7BCE-5D50-2B103DD5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D70B-C96D-1041-BE65-8A34C099E7B2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59D47-629B-C491-AF4F-77C30E4C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E1E0-6E70-3879-DC64-1733BD10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FAE2-AA62-3246-A1CE-F4BFAB41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2BB2-BAA4-9E0A-EE18-5058A8BE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178EE-ECBC-94B0-B1AE-B8B00A773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21385-F30A-1C42-DB86-869F454C4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665FE-46E7-3CEE-BFE5-2A16BBBE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CD70B-C96D-1041-BE65-8A34C099E7B2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1D776-CF1E-6E1D-A631-C77FBBBC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A17D-8729-9215-E5EE-11918369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1FAE2-AA62-3246-A1CE-F4BFAB41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0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8A9654-2299-370C-6FE1-5F985927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A0BB9-F986-8D4A-69D6-23BEB00C6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E3520-C67E-DD5C-6D76-3D39C5D6A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BCD70B-C96D-1041-BE65-8A34C099E7B2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B6794-C032-AE58-892D-66FDA2B4B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C050B-9330-564D-2043-2EFDB164B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B1FAE2-AA62-3246-A1CE-F4BFAB41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01C752A-303B-F5C7-27ED-A8230386DBB2}"/>
              </a:ext>
            </a:extLst>
          </p:cNvPr>
          <p:cNvGrpSpPr/>
          <p:nvPr/>
        </p:nvGrpSpPr>
        <p:grpSpPr>
          <a:xfrm>
            <a:off x="1629240" y="176899"/>
            <a:ext cx="8551817" cy="963868"/>
            <a:chOff x="1558835" y="547385"/>
            <a:chExt cx="8660457" cy="1816991"/>
          </a:xfrm>
        </p:grpSpPr>
        <p:sp>
          <p:nvSpPr>
            <p:cNvPr id="7" name="Notched Right Arrow 6">
              <a:extLst>
                <a:ext uri="{FF2B5EF4-FFF2-40B4-BE49-F238E27FC236}">
                  <a16:creationId xmlns:a16="http://schemas.microsoft.com/office/drawing/2014/main" id="{6A609ACB-B99E-6888-6EE2-857BF9E77286}"/>
                </a:ext>
              </a:extLst>
            </p:cNvPr>
            <p:cNvSpPr/>
            <p:nvPr/>
          </p:nvSpPr>
          <p:spPr>
            <a:xfrm>
              <a:off x="1558835" y="547385"/>
              <a:ext cx="8660457" cy="1816991"/>
            </a:xfrm>
            <a:prstGeom prst="notchedRight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Data flow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506651-75D7-24D0-2DA9-42CB8DC8A9F4}"/>
                </a:ext>
              </a:extLst>
            </p:cNvPr>
            <p:cNvSpPr txBox="1"/>
            <p:nvPr/>
          </p:nvSpPr>
          <p:spPr>
            <a:xfrm>
              <a:off x="1917274" y="1129518"/>
              <a:ext cx="1161032" cy="696229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b="1" dirty="0"/>
                <a:t>Producer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D3F140-5ECD-1713-C1B5-1637A51AA3FA}"/>
                </a:ext>
              </a:extLst>
            </p:cNvPr>
            <p:cNvSpPr txBox="1"/>
            <p:nvPr/>
          </p:nvSpPr>
          <p:spPr>
            <a:xfrm>
              <a:off x="8333200" y="1107766"/>
              <a:ext cx="1302265" cy="696229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b="1" dirty="0"/>
                <a:t>Consumer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B6DA57-B381-FF24-9A8D-8DAA289100E3}"/>
              </a:ext>
            </a:extLst>
          </p:cNvPr>
          <p:cNvCxnSpPr>
            <a:cxnSpLocks/>
          </p:cNvCxnSpPr>
          <p:nvPr/>
        </p:nvCxnSpPr>
        <p:spPr>
          <a:xfrm>
            <a:off x="9161090" y="1193698"/>
            <a:ext cx="6939" cy="55758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Curved Left 7">
            <a:extLst>
              <a:ext uri="{FF2B5EF4-FFF2-40B4-BE49-F238E27FC236}">
                <a16:creationId xmlns:a16="http://schemas.microsoft.com/office/drawing/2014/main" id="{2A9202AC-57C6-04E0-CD95-C3FECD4D194B}"/>
              </a:ext>
            </a:extLst>
          </p:cNvPr>
          <p:cNvSpPr/>
          <p:nvPr/>
        </p:nvSpPr>
        <p:spPr>
          <a:xfrm>
            <a:off x="2362533" y="1492167"/>
            <a:ext cx="562131" cy="59336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D03353-A7C7-DB54-7F23-8AFA312EAD8A}"/>
              </a:ext>
            </a:extLst>
          </p:cNvPr>
          <p:cNvSpPr txBox="1"/>
          <p:nvPr/>
        </p:nvSpPr>
        <p:spPr>
          <a:xfrm>
            <a:off x="2924663" y="1570456"/>
            <a:ext cx="3693265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(1)</a:t>
            </a:r>
            <a:r>
              <a:rPr lang="en-US" dirty="0"/>
              <a:t> </a:t>
            </a:r>
            <a:r>
              <a:rPr lang="en-US" sz="1400" dirty="0"/>
              <a:t>Gather data and create inputs</a:t>
            </a:r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565068-DFDD-0812-E3D8-BD36483107B3}"/>
              </a:ext>
            </a:extLst>
          </p:cNvPr>
          <p:cNvGrpSpPr/>
          <p:nvPr/>
        </p:nvGrpSpPr>
        <p:grpSpPr>
          <a:xfrm>
            <a:off x="2302529" y="2455676"/>
            <a:ext cx="6846949" cy="745699"/>
            <a:chOff x="2302529" y="2366225"/>
            <a:chExt cx="6846949" cy="745699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458B7-BA04-F3E1-0009-BEF4F0C77047}"/>
                </a:ext>
              </a:extLst>
            </p:cNvPr>
            <p:cNvCxnSpPr>
              <a:cxnSpLocks/>
            </p:cNvCxnSpPr>
            <p:nvPr/>
          </p:nvCxnSpPr>
          <p:spPr>
            <a:xfrm>
              <a:off x="2302529" y="2735557"/>
              <a:ext cx="684058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FC1BA7-DE14-3772-F9CA-676CB9A44353}"/>
                </a:ext>
              </a:extLst>
            </p:cNvPr>
            <p:cNvSpPr txBox="1"/>
            <p:nvPr/>
          </p:nvSpPr>
          <p:spPr>
            <a:xfrm>
              <a:off x="2319400" y="2366225"/>
              <a:ext cx="2903039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b="1" dirty="0"/>
                <a:t>(2)</a:t>
              </a:r>
              <a:r>
                <a:rPr lang="en-US" dirty="0"/>
                <a:t> </a:t>
              </a:r>
              <a:r>
                <a:rPr lang="en-US" sz="1400" dirty="0"/>
                <a:t>Invoke $import asynchronously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91F567-FF57-A795-9D5E-1C16DF11FEA4}"/>
                </a:ext>
              </a:extLst>
            </p:cNvPr>
            <p:cNvSpPr txBox="1"/>
            <p:nvPr/>
          </p:nvSpPr>
          <p:spPr>
            <a:xfrm>
              <a:off x="6561462" y="2804147"/>
              <a:ext cx="258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Return a status polling location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A11AECB-947A-46D6-F37E-F53C744697F6}"/>
              </a:ext>
            </a:extLst>
          </p:cNvPr>
          <p:cNvGrpSpPr/>
          <p:nvPr/>
        </p:nvGrpSpPr>
        <p:grpSpPr>
          <a:xfrm>
            <a:off x="2342284" y="3601669"/>
            <a:ext cx="6866378" cy="753360"/>
            <a:chOff x="2302528" y="3402889"/>
            <a:chExt cx="6866378" cy="753360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6A0068-BDBD-F858-D502-3C8143308DD8}"/>
                </a:ext>
              </a:extLst>
            </p:cNvPr>
            <p:cNvCxnSpPr>
              <a:cxnSpLocks/>
            </p:cNvCxnSpPr>
            <p:nvPr/>
          </p:nvCxnSpPr>
          <p:spPr>
            <a:xfrm>
              <a:off x="2302528" y="3784977"/>
              <a:ext cx="6840583" cy="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C97AD9-E097-4D8E-B083-4A6D6D2CC349}"/>
                </a:ext>
              </a:extLst>
            </p:cNvPr>
            <p:cNvSpPr txBox="1"/>
            <p:nvPr/>
          </p:nvSpPr>
          <p:spPr>
            <a:xfrm>
              <a:off x="5970466" y="3402889"/>
              <a:ext cx="3198440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t">
              <a:spAutoFit/>
            </a:bodyPr>
            <a:lstStyle/>
            <a:p>
              <a:r>
                <a:rPr lang="en-US" b="1" dirty="0"/>
                <a:t>(3.1)</a:t>
              </a:r>
              <a:r>
                <a:rPr lang="en-US" dirty="0"/>
                <a:t> </a:t>
              </a:r>
              <a:r>
                <a:rPr lang="en-US" sz="1400" dirty="0"/>
                <a:t>Request to retrieve a single input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263EE7-8410-B239-BCE7-ED6C10B1F19F}"/>
                </a:ext>
              </a:extLst>
            </p:cNvPr>
            <p:cNvSpPr txBox="1"/>
            <p:nvPr/>
          </p:nvSpPr>
          <p:spPr>
            <a:xfrm>
              <a:off x="2357589" y="3848472"/>
              <a:ext cx="2194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Return the input contents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187B71-C4DE-F0B4-6EC5-29378AC12BC2}"/>
              </a:ext>
            </a:extLst>
          </p:cNvPr>
          <p:cNvGrpSpPr/>
          <p:nvPr/>
        </p:nvGrpSpPr>
        <p:grpSpPr>
          <a:xfrm>
            <a:off x="2319400" y="4980028"/>
            <a:ext cx="6832147" cy="733240"/>
            <a:chOff x="2319400" y="4781248"/>
            <a:chExt cx="6832147" cy="733240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7C9C164-09B5-2FCF-9564-82272BD3E525}"/>
                </a:ext>
              </a:extLst>
            </p:cNvPr>
            <p:cNvCxnSpPr>
              <a:cxnSpLocks/>
            </p:cNvCxnSpPr>
            <p:nvPr/>
          </p:nvCxnSpPr>
          <p:spPr>
            <a:xfrm>
              <a:off x="2362344" y="5150580"/>
              <a:ext cx="6789203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815333-DA3C-5AF4-1E22-737A625436E5}"/>
                </a:ext>
              </a:extLst>
            </p:cNvPr>
            <p:cNvSpPr txBox="1"/>
            <p:nvPr/>
          </p:nvSpPr>
          <p:spPr>
            <a:xfrm>
              <a:off x="2319400" y="4781248"/>
              <a:ext cx="2446632" cy="36933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algn="l"/>
              <a:r>
                <a:rPr lang="en-US" b="1" dirty="0"/>
                <a:t>(3.3) </a:t>
              </a:r>
              <a:r>
                <a:rPr lang="en-US" sz="1400" dirty="0"/>
                <a:t>Poll the status location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F1B72D-C745-FC91-626E-7ABFFC29E54A}"/>
                </a:ext>
              </a:extLst>
            </p:cNvPr>
            <p:cNvSpPr txBox="1"/>
            <p:nvPr/>
          </p:nvSpPr>
          <p:spPr>
            <a:xfrm>
              <a:off x="7193649" y="5206711"/>
              <a:ext cx="17704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Return “In-progress”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1F6F4FF-8270-0C9B-1CDB-7DFCFB9B1F28}"/>
              </a:ext>
            </a:extLst>
          </p:cNvPr>
          <p:cNvGrpSpPr/>
          <p:nvPr/>
        </p:nvGrpSpPr>
        <p:grpSpPr>
          <a:xfrm>
            <a:off x="6919031" y="4383003"/>
            <a:ext cx="2218834" cy="679041"/>
            <a:chOff x="6919031" y="4383003"/>
            <a:chExt cx="2218834" cy="679041"/>
          </a:xfrm>
        </p:grpSpPr>
        <p:sp>
          <p:nvSpPr>
            <p:cNvPr id="36" name="Arrow: Curved Left 7">
              <a:extLst>
                <a:ext uri="{FF2B5EF4-FFF2-40B4-BE49-F238E27FC236}">
                  <a16:creationId xmlns:a16="http://schemas.microsoft.com/office/drawing/2014/main" id="{64AA73CF-4342-4B91-858D-DC6F188E9126}"/>
                </a:ext>
              </a:extLst>
            </p:cNvPr>
            <p:cNvSpPr/>
            <p:nvPr/>
          </p:nvSpPr>
          <p:spPr>
            <a:xfrm flipH="1">
              <a:off x="8598825" y="4383003"/>
              <a:ext cx="539040" cy="679041"/>
            </a:xfrm>
            <a:prstGeom prst="curved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AE6B0F-9283-0F3A-A109-78F3AA91FD89}"/>
                </a:ext>
              </a:extLst>
            </p:cNvPr>
            <p:cNvSpPr txBox="1"/>
            <p:nvPr/>
          </p:nvSpPr>
          <p:spPr>
            <a:xfrm>
              <a:off x="6919031" y="4536111"/>
              <a:ext cx="20425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(3.2)</a:t>
              </a:r>
              <a:r>
                <a:rPr lang="en-US" dirty="0"/>
                <a:t> </a:t>
              </a:r>
              <a:r>
                <a:rPr lang="en-US" sz="1400" dirty="0"/>
                <a:t>Ingest inputs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CE12E4-C575-5449-8CBD-01D3CB48EB66}"/>
              </a:ext>
            </a:extLst>
          </p:cNvPr>
          <p:cNvCxnSpPr>
            <a:cxnSpLocks/>
          </p:cNvCxnSpPr>
          <p:nvPr/>
        </p:nvCxnSpPr>
        <p:spPr>
          <a:xfrm>
            <a:off x="1594723" y="3413567"/>
            <a:ext cx="8631080" cy="607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A2F291-B306-2990-26E4-3B8F4401B3D4}"/>
              </a:ext>
            </a:extLst>
          </p:cNvPr>
          <p:cNvCxnSpPr>
            <a:cxnSpLocks/>
          </p:cNvCxnSpPr>
          <p:nvPr/>
        </p:nvCxnSpPr>
        <p:spPr>
          <a:xfrm>
            <a:off x="1654926" y="5891639"/>
            <a:ext cx="8631080" cy="607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9D4903-1A7C-CC96-671C-316C33DA649B}"/>
              </a:ext>
            </a:extLst>
          </p:cNvPr>
          <p:cNvSpPr txBox="1"/>
          <p:nvPr/>
        </p:nvSpPr>
        <p:spPr>
          <a:xfrm>
            <a:off x="9276412" y="2511781"/>
            <a:ext cx="97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Initiate</a:t>
            </a:r>
            <a:r>
              <a:rPr lang="en-US" dirty="0"/>
              <a:t> </a:t>
            </a:r>
          </a:p>
          <a:p>
            <a:r>
              <a:rPr lang="en-US" dirty="0"/>
              <a:t>(once)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2E4F7D-4518-4B1D-7252-624AAC4C0A18}"/>
              </a:ext>
            </a:extLst>
          </p:cNvPr>
          <p:cNvSpPr txBox="1"/>
          <p:nvPr/>
        </p:nvSpPr>
        <p:spPr>
          <a:xfrm>
            <a:off x="9276412" y="3931782"/>
            <a:ext cx="12138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</a:t>
            </a:r>
          </a:p>
          <a:p>
            <a:r>
              <a:rPr lang="en-US" i="1" dirty="0"/>
              <a:t>Retrieve</a:t>
            </a:r>
            <a:r>
              <a:rPr lang="en-US" dirty="0"/>
              <a:t>, </a:t>
            </a:r>
          </a:p>
          <a:p>
            <a:r>
              <a:rPr lang="en-US" i="1" dirty="0"/>
              <a:t>Ingest</a:t>
            </a:r>
            <a:r>
              <a:rPr lang="en-US" dirty="0"/>
              <a:t>, </a:t>
            </a:r>
          </a:p>
          <a:p>
            <a:r>
              <a:rPr lang="en-US" i="1" dirty="0"/>
              <a:t>Poll</a:t>
            </a:r>
          </a:p>
          <a:p>
            <a:r>
              <a:rPr lang="en-US" dirty="0"/>
              <a:t>(repeated)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ABEBE2-3B48-F270-598F-925BA6487816}"/>
              </a:ext>
            </a:extLst>
          </p:cNvPr>
          <p:cNvSpPr txBox="1"/>
          <p:nvPr/>
        </p:nvSpPr>
        <p:spPr>
          <a:xfrm>
            <a:off x="9280663" y="6020407"/>
            <a:ext cx="8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Finish</a:t>
            </a:r>
          </a:p>
          <a:p>
            <a:r>
              <a:rPr lang="en-US" dirty="0"/>
              <a:t>(once)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32B007-F02F-D399-9F33-76AD04CCEACD}"/>
              </a:ext>
            </a:extLst>
          </p:cNvPr>
          <p:cNvCxnSpPr>
            <a:cxnSpLocks/>
          </p:cNvCxnSpPr>
          <p:nvPr/>
        </p:nvCxnSpPr>
        <p:spPr>
          <a:xfrm>
            <a:off x="2358696" y="6380246"/>
            <a:ext cx="68405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67FE60-F8BC-F4FA-66F7-ED39E6043F09}"/>
              </a:ext>
            </a:extLst>
          </p:cNvPr>
          <p:cNvSpPr txBox="1"/>
          <p:nvPr/>
        </p:nvSpPr>
        <p:spPr>
          <a:xfrm>
            <a:off x="2367132" y="6010914"/>
            <a:ext cx="2257477" cy="369332"/>
          </a:xfrm>
          <a:prstGeom prst="rect">
            <a:avLst/>
          </a:prstGeom>
          <a:ln>
            <a:noFill/>
          </a:ln>
        </p:spPr>
        <p:txBody>
          <a:bodyPr vert="horz" wrap="none" lIns="91440" tIns="45720" rIns="91440" bIns="45720" rtlCol="0">
            <a:spAutoFit/>
          </a:bodyPr>
          <a:lstStyle/>
          <a:p>
            <a:pPr algn="l"/>
            <a:r>
              <a:rPr lang="en-US" b="1" dirty="0"/>
              <a:t>(4) </a:t>
            </a:r>
            <a:r>
              <a:rPr lang="en-US" sz="1400" dirty="0"/>
              <a:t>Poll the status location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A2FBC-1ECC-B2AC-BC99-99347772FBD2}"/>
              </a:ext>
            </a:extLst>
          </p:cNvPr>
          <p:cNvSpPr txBox="1"/>
          <p:nvPr/>
        </p:nvSpPr>
        <p:spPr>
          <a:xfrm>
            <a:off x="7201631" y="6441802"/>
            <a:ext cx="1919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 $import results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82C651-0C12-B6EA-5EAE-4CF4AF01B266}"/>
              </a:ext>
            </a:extLst>
          </p:cNvPr>
          <p:cNvCxnSpPr>
            <a:cxnSpLocks/>
          </p:cNvCxnSpPr>
          <p:nvPr/>
        </p:nvCxnSpPr>
        <p:spPr>
          <a:xfrm>
            <a:off x="2335882" y="1189071"/>
            <a:ext cx="21707" cy="55804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77AF07-48AC-8739-F543-04EC02ECC2DB}"/>
              </a:ext>
            </a:extLst>
          </p:cNvPr>
          <p:cNvCxnSpPr>
            <a:cxnSpLocks/>
          </p:cNvCxnSpPr>
          <p:nvPr/>
        </p:nvCxnSpPr>
        <p:spPr>
          <a:xfrm>
            <a:off x="1594723" y="2284234"/>
            <a:ext cx="8631080" cy="6078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BFE699-5B30-40EA-4896-1BEDE29BA63B}"/>
              </a:ext>
            </a:extLst>
          </p:cNvPr>
          <p:cNvSpPr txBox="1"/>
          <p:nvPr/>
        </p:nvSpPr>
        <p:spPr>
          <a:xfrm>
            <a:off x="9280663" y="1440897"/>
            <a:ext cx="949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Gather</a:t>
            </a:r>
            <a:r>
              <a:rPr lang="en-US" dirty="0"/>
              <a:t> </a:t>
            </a:r>
          </a:p>
          <a:p>
            <a:r>
              <a:rPr lang="en-US" dirty="0"/>
              <a:t>(once)</a:t>
            </a:r>
          </a:p>
        </p:txBody>
      </p:sp>
    </p:spTree>
    <p:extLst>
      <p:ext uri="{BB962C8B-B14F-4D97-AF65-F5344CB8AC3E}">
        <p14:creationId xmlns:p14="http://schemas.microsoft.com/office/powerpoint/2010/main" val="67301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85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 B. Naden</dc:creator>
  <cp:lastModifiedBy>Karl B. Naden</cp:lastModifiedBy>
  <cp:revision>7</cp:revision>
  <dcterms:created xsi:type="dcterms:W3CDTF">2024-02-12T19:16:51Z</dcterms:created>
  <dcterms:modified xsi:type="dcterms:W3CDTF">2024-06-14T18:12:07Z</dcterms:modified>
</cp:coreProperties>
</file>