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 varScale="1">
        <p:scale>
          <a:sx n="94" d="100"/>
          <a:sy n="94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 Resource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4 – 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additional way you can represent exclusions in the Colorectal Cancer Screening measure is with certain conditions.  The </a:t>
            </a:r>
            <a:r>
              <a:rPr lang="en-US" dirty="0" err="1"/>
              <a:t>valuesets</a:t>
            </a:r>
            <a:r>
              <a:rPr lang="en-US" dirty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MeasureReport diagram shows the related resources that can be used to represent when you need to send a Condition that represents an exclusion to the measure</a:t>
            </a:r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629363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Colorectal Cancer which is an exclusion for Colorectal Cancer Screening	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Screening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are listed the resource diagrams that meet each situation in the COL screening measure.</a:t>
            </a:r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1</a:t>
            </a:r>
            <a:br>
              <a:rPr lang="en-US" dirty="0"/>
            </a:br>
            <a:r>
              <a:rPr lang="en-US" dirty="0"/>
              <a:t>Measure 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certain laboratory results are done in a specified time period, the patient has been screened for colorectal cancer.  The </a:t>
            </a:r>
            <a:r>
              <a:rPr lang="en-US" dirty="0" err="1"/>
              <a:t>valueset</a:t>
            </a:r>
            <a:r>
              <a:rPr lang="en-US" dirty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Eric – this legend for </a:t>
            </a:r>
            <a:br>
              <a:rPr lang="en-US" dirty="0"/>
            </a:br>
            <a:r>
              <a:rPr lang="en-US" dirty="0"/>
              <a:t>all the diagrams that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/>
              <a:t>Option 2</a:t>
            </a:r>
            <a:br>
              <a:rPr lang="en-US" sz="3600" b="1" dirty="0"/>
            </a:br>
            <a:r>
              <a:rPr lang="en-US" sz="3600" b="1" dirty="0"/>
              <a:t>MeasureReport using </a:t>
            </a:r>
            <a:r>
              <a:rPr lang="en-US" sz="3600" b="1" dirty="0" err="1"/>
              <a:t>DiagnosticReport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way a member can meet a screening measure is when certain procedures are performed and a report generated.  In FHIR, the report is documented in a </a:t>
            </a:r>
            <a:r>
              <a:rPr lang="en-US" dirty="0" err="1"/>
              <a:t>DiagnosticReport</a:t>
            </a:r>
            <a:r>
              <a:rPr lang="en-US" dirty="0"/>
              <a:t>.  The measure indicates what </a:t>
            </a:r>
            <a:r>
              <a:rPr lang="en-US" dirty="0" err="1"/>
              <a:t>ValueSets</a:t>
            </a:r>
            <a:r>
              <a:rPr lang="en-US" dirty="0"/>
              <a:t>/Codes can be used to report this </a:t>
            </a:r>
            <a:r>
              <a:rPr lang="en-US" dirty="0" err="1"/>
              <a:t>meaure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diagram shows how that would be represented in a DEQM Individual MeasureReport with associated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MeasureReport using Diagnostic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5410200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5609" y="4815333"/>
            <a:ext cx="149927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/>
              <a:t>diagnosticReport-locationPerformed</a:t>
            </a:r>
            <a:endParaRPr lang="en-US" sz="11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4025" y="5355595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3</a:t>
            </a:r>
            <a:br>
              <a:rPr lang="en-US" dirty="0"/>
            </a:br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often times exclusions in a screening measure.  An exclusion is something that removes the requirement for a screening measure.</a:t>
            </a:r>
          </a:p>
          <a:p>
            <a:pPr marL="0" indent="0">
              <a:buNone/>
            </a:pPr>
            <a:r>
              <a:rPr lang="en-US" dirty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/>
              <a:t>valueset</a:t>
            </a:r>
            <a:r>
              <a:rPr lang="en-US" dirty="0"/>
              <a:t>/codes that constitute a qualifying procedure</a:t>
            </a:r>
          </a:p>
          <a:p>
            <a:pPr marL="0" indent="0">
              <a:buNone/>
            </a:pPr>
            <a:r>
              <a:rPr lang="en-US" dirty="0"/>
              <a:t>The following diagram shows how you would use a DEQM Individual MeasureReport and associated resources to report a procedure</a:t>
            </a:r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199" y="6293636"/>
            <a:ext cx="830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Total Colectomy which is an exclusion for the Colorectal Cancer Screening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5410200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performer&gt;actor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491</Words>
  <Application>Microsoft Macintosh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Option 2 MeasureReport using DiagnosticReport</vt:lpstr>
      <vt:lpstr>MeasureReport using Diagnostic Report</vt:lpstr>
      <vt:lpstr>Option 3 MeasureReport using Procedure</vt:lpstr>
      <vt:lpstr>MeasureReport using Procedure</vt:lpstr>
      <vt:lpstr>Option 4 – MeasureReport using Condition</vt:lpstr>
      <vt:lpstr>MeasureReport using Condition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Eric Haas</cp:lastModifiedBy>
  <cp:revision>23</cp:revision>
  <dcterms:created xsi:type="dcterms:W3CDTF">2019-02-26T23:10:25Z</dcterms:created>
  <dcterms:modified xsi:type="dcterms:W3CDTF">2019-05-17T22:58:17Z</dcterms:modified>
</cp:coreProperties>
</file>