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06"/>
    <p:restoredTop sz="94778"/>
  </p:normalViewPr>
  <p:slideViewPr>
    <p:cSldViewPr>
      <p:cViewPr varScale="1">
        <p:scale>
          <a:sx n="95" d="100"/>
          <a:sy n="95" d="100"/>
        </p:scale>
        <p:origin x="193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3/8/19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3/8/19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“ICU stay at least 1 day”</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MeasureReport using Encounter w/Diagnosis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6667500" cy="369332"/>
          </a:xfrm>
          <a:prstGeom prst="rect">
            <a:avLst/>
          </a:prstGeom>
          <a:noFill/>
        </p:spPr>
        <p:txBody>
          <a:bodyPr wrap="square" rtlCol="0">
            <a:spAutoFit/>
          </a:bodyPr>
          <a:lstStyle/>
          <a:p>
            <a:r>
              <a:rPr lang="en-US" dirty="0"/>
              <a:t>Used for “Encounter with mental health or stroke principal diagnosis”</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positiveInt</a:t>
            </a:r>
            <a:r>
              <a:rPr lang="en-US" sz="1400" dirty="0">
                <a:solidFill>
                  <a:schemeClr val="bg1"/>
                </a:solidFill>
              </a:rPr>
              <a: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r>
              <a:rPr lang="en-US" sz="1400" dirty="0">
                <a:solidFill>
                  <a:schemeClr val="bg1"/>
                </a:solidFill>
              </a:rPr>
              <a: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a:t>
            </a:r>
            <a:r>
              <a:rPr lang="en-US" sz="2800" dirty="0" err="1"/>
              <a:t>ProcedureRequest</a:t>
            </a:r>
            <a:r>
              <a:rPr lang="en-US" sz="2800" dirty="0"/>
              <a: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Procedure/request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“Intervention Comfort Measures”, and “Principal Procedure of SCIP VTE Surgery”</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ProcedureRequest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Medication/Device request or use </a:t>
            </a:r>
            <a:r>
              <a:rPr lang="en-US" sz="2800" dirty="0" err="1"/>
              <a:t>statment</a:t>
            </a:r>
            <a:endParaRPr lang="en-US" sz="2800" dirty="0"/>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MedicationRequest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DeviceRequest</a:t>
            </a:r>
            <a:endParaRPr lang="en-US" sz="1400" dirty="0">
              <a:solidFill>
                <a:schemeClr val="bg1"/>
              </a:solidFill>
            </a:endParaRP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DeviceUseStatement</a:t>
            </a: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err="1"/>
              <a:t>authoredOn</a:t>
            </a:r>
            <a:r>
              <a:rPr lang="en-US" sz="1100" b="1" dirty="0"/>
              <a:t>/</a:t>
            </a:r>
          </a:p>
          <a:p>
            <a:pPr algn="ctr"/>
            <a:r>
              <a:rPr lang="en-US" sz="1100" b="1" dirty="0" err="1"/>
              <a:t>recordedOn</a:t>
            </a:r>
            <a:endParaRPr lang="en-US" sz="1100" b="1" dirty="0"/>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supportingOrganization</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8646284" cy="369332"/>
          </a:xfrm>
          <a:prstGeom prst="rect">
            <a:avLst/>
          </a:prstGeom>
          <a:noFill/>
        </p:spPr>
        <p:txBody>
          <a:bodyPr wrap="square" rtlCol="0">
            <a:spAutoFit/>
          </a:bodyPr>
          <a:lstStyle/>
          <a:p>
            <a:r>
              <a:rPr lang="en-US" dirty="0"/>
              <a:t>Used for “Oral factor </a:t>
            </a:r>
            <a:r>
              <a:rPr lang="en-US" dirty="0" err="1"/>
              <a:t>Xa</a:t>
            </a:r>
            <a:r>
              <a:rPr lang="en-US" dirty="0"/>
              <a:t> intersect with diagnosis of VTE or joint replacement Procedure”</a:t>
            </a:r>
          </a:p>
        </p:txBody>
      </p: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effectiveTime</a:t>
            </a:r>
            <a:endParaRPr lang="en-US" sz="1400" dirty="0">
              <a:solidFill>
                <a:schemeClr val="bg1"/>
              </a:solidFill>
            </a:endParaRP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effectivePeriod</a:t>
            </a:r>
            <a:endParaRPr lang="en-US" sz="1400" dirty="0">
              <a:solidFill>
                <a:schemeClr val="bg1"/>
              </a:solidFill>
            </a:endParaRP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err="1"/>
              <a:t>dosage.route</a:t>
            </a:r>
            <a:endParaRPr lang="en-US" sz="1100" b="1" dirty="0"/>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a:t>
            </a:r>
            <a:r>
              <a:rPr lang="en-US" sz="2800" dirty="0" err="1"/>
              <a:t>DeviceUseStatement</a:t>
            </a:r>
            <a:r>
              <a:rPr lang="en-US" sz="2800" dirty="0"/>
              <a: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pPr algn="l"/>
            <a:r>
              <a:rPr lang="en-US" sz="2800" dirty="0"/>
              <a:t>MeasureReport using </a:t>
            </a:r>
            <a:r>
              <a:rPr lang="en-US" sz="2800" dirty="0" err="1"/>
              <a:t>DeviceUseStatement</a:t>
            </a:r>
            <a:r>
              <a:rPr lang="en-US" sz="2800" dirty="0"/>
              <a:t>/Encounter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DeviceUseStatement</a:t>
            </a:r>
            <a:endParaRPr lang="en-US" sz="1600" dirty="0"/>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4795768" cy="369332"/>
          </a:xfrm>
          <a:prstGeom prst="rect">
            <a:avLst/>
          </a:prstGeom>
          <a:noFill/>
        </p:spPr>
        <p:txBody>
          <a:bodyPr wrap="square" rtlCol="0">
            <a:spAutoFit/>
          </a:bodyPr>
          <a:lstStyle/>
          <a:p>
            <a:r>
              <a:rPr lang="en-US" dirty="0"/>
              <a:t>Used for “VTE Prophylaxis received”</a:t>
            </a:r>
          </a:p>
        </p:txBody>
      </p: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1393" y="2588462"/>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BackboneElement</a:t>
            </a:r>
            <a:endParaRPr lang="en-US" sz="1400" dirty="0">
              <a:solidFill>
                <a:schemeClr val="bg1"/>
              </a:solidFill>
            </a:endParaRP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err="1"/>
              <a:t>deviceIdentifier</a:t>
            </a:r>
            <a:endParaRPr lang="en-US" sz="1100" b="1" dirty="0"/>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“low risk for VTE” Assessment/Lab test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308387" y="13948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2.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4438</TotalTime>
  <Words>1106</Words>
  <Application>Microsoft Macintosh PowerPoint</Application>
  <PresentationFormat>On-screen Show (4:3)</PresentationFormat>
  <Paragraphs>250</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w/Diagnosis</vt:lpstr>
      <vt:lpstr>Option 6 Measure Report Using Procedure/Request and Encounter</vt:lpstr>
      <vt:lpstr>MeasureReport using Procedure/request and Encounter</vt:lpstr>
      <vt:lpstr>Option 7 MeasureReport using Medication/Device request or use statment</vt:lpstr>
      <vt:lpstr>MeasureReport using Medication/Device request or use statment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Eric Haas</cp:lastModifiedBy>
  <cp:revision>23</cp:revision>
  <cp:lastPrinted>2019-03-08T09:12:30Z</cp:lastPrinted>
  <dcterms:created xsi:type="dcterms:W3CDTF">2019-02-26T23:10:25Z</dcterms:created>
  <dcterms:modified xsi:type="dcterms:W3CDTF">2019-03-09T02:36:00Z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