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453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4655"/>
  </p:normalViewPr>
  <p:slideViewPr>
    <p:cSldViewPr snapToGrid="0" snapToObjects="1">
      <p:cViewPr varScale="1">
        <p:scale>
          <a:sx n="174" d="100"/>
          <a:sy n="174" d="100"/>
        </p:scale>
        <p:origin x="18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171" y="299297"/>
            <a:ext cx="5509022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171" y="960543"/>
            <a:ext cx="5509022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6525" y="97367"/>
            <a:ext cx="1583844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994" y="97367"/>
            <a:ext cx="4659715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8" y="455930"/>
            <a:ext cx="6335376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168" y="1223857"/>
            <a:ext cx="6335376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994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90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" y="97367"/>
            <a:ext cx="6335376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51" y="448310"/>
            <a:ext cx="310743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51" y="668020"/>
            <a:ext cx="3107433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90" y="448310"/>
            <a:ext cx="31227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8590" y="668020"/>
            <a:ext cx="31227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736" y="263314"/>
            <a:ext cx="37185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736" y="263314"/>
            <a:ext cx="37185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994" y="97367"/>
            <a:ext cx="6335376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94" y="486833"/>
            <a:ext cx="6335376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994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0CF-E652-5D47-A697-54CCDB718F9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3152" y="1695027"/>
            <a:ext cx="24790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7662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1975" y="947279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743200" y="283700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Individual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297200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10</cp:revision>
  <dcterms:created xsi:type="dcterms:W3CDTF">2019-02-13T17:46:08Z</dcterms:created>
  <dcterms:modified xsi:type="dcterms:W3CDTF">2019-03-12T00:31:15Z</dcterms:modified>
</cp:coreProperties>
</file>