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676400" y="1524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676400" y="31371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676400" y="4648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Any Resources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981200" y="492705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Any Resources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2476500" y="51054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Any Resource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9436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943600" y="39358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2438400" y="21336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54613" y="36543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26670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endCxn id="14" idx="1"/>
          </p:cNvCxnSpPr>
          <p:nvPr/>
        </p:nvCxnSpPr>
        <p:spPr>
          <a:xfrm flipV="1">
            <a:off x="3200400" y="2286000"/>
            <a:ext cx="2743200" cy="11484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3200400" y="3441970"/>
            <a:ext cx="2743200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38600" y="26353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35463" y="40204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evaluatedResource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01019" y="3727812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Eric Haas</cp:lastModifiedBy>
  <cp:revision>9</cp:revision>
  <dcterms:created xsi:type="dcterms:W3CDTF">2019-02-26T23:10:25Z</dcterms:created>
  <dcterms:modified xsi:type="dcterms:W3CDTF">2020-06-15T04:22:45Z</dcterms:modified>
</cp:coreProperties>
</file>