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3453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"/>
    <p:restoredTop sz="94641"/>
  </p:normalViewPr>
  <p:slideViewPr>
    <p:cSldViewPr snapToGrid="0" snapToObjects="1">
      <p:cViewPr varScale="1">
        <p:scale>
          <a:sx n="400" d="100"/>
          <a:sy n="400" d="100"/>
        </p:scale>
        <p:origin x="2944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171" y="299297"/>
            <a:ext cx="5509022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71" y="960543"/>
            <a:ext cx="5509022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6525" y="97367"/>
            <a:ext cx="158384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994" y="97367"/>
            <a:ext cx="465971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8" y="455930"/>
            <a:ext cx="6335376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168" y="1223857"/>
            <a:ext cx="6335376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994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90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97367"/>
            <a:ext cx="6335376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51" y="448310"/>
            <a:ext cx="310743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51" y="668020"/>
            <a:ext cx="310743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90" y="448310"/>
            <a:ext cx="31227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8590" y="668020"/>
            <a:ext cx="31227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736" y="263314"/>
            <a:ext cx="37185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736" y="263314"/>
            <a:ext cx="37185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994" y="97367"/>
            <a:ext cx="6335376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94" y="486833"/>
            <a:ext cx="6335376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994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0CF-E652-5D47-A697-54CCDB718F90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3152" y="1695027"/>
            <a:ext cx="24790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7662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1975" y="947279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28370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Individual  Report</a:t>
            </a:r>
          </a:p>
        </p:txBody>
      </p:sp>
    </p:spTree>
    <p:extLst>
      <p:ext uri="{BB962C8B-B14F-4D97-AF65-F5344CB8AC3E}">
        <p14:creationId xmlns:p14="http://schemas.microsoft.com/office/powerpoint/2010/main" val="29720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1975" y="947279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28370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147383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2339" y="808291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10814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CQM Data Requirements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9EF16-53B7-E144-9F8F-2BA3DB3D4F1D}"/>
              </a:ext>
            </a:extLst>
          </p:cNvPr>
          <p:cNvCxnSpPr>
            <a:cxnSpLocks/>
          </p:cNvCxnSpPr>
          <p:nvPr/>
        </p:nvCxnSpPr>
        <p:spPr>
          <a:xfrm>
            <a:off x="2475764" y="1048473"/>
            <a:ext cx="2320684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714437" y="1153377"/>
            <a:ext cx="19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CQM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962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2339" y="808291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622466" y="336838"/>
            <a:ext cx="19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 CQM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9EF16-53B7-E144-9F8F-2BA3DB3D4F1D}"/>
              </a:ext>
            </a:extLst>
          </p:cNvPr>
          <p:cNvCxnSpPr>
            <a:cxnSpLocks/>
          </p:cNvCxnSpPr>
          <p:nvPr/>
        </p:nvCxnSpPr>
        <p:spPr>
          <a:xfrm>
            <a:off x="2475764" y="1048473"/>
            <a:ext cx="2320684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606617" y="1150595"/>
            <a:ext cx="20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OperationOutcome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B09114-DC91-1D4F-8206-21D894240A06}"/>
              </a:ext>
            </a:extLst>
          </p:cNvPr>
          <p:cNvGrpSpPr/>
          <p:nvPr/>
        </p:nvGrpSpPr>
        <p:grpSpPr>
          <a:xfrm flipH="1">
            <a:off x="910424" y="374385"/>
            <a:ext cx="5467212" cy="1145542"/>
            <a:chOff x="910424" y="374385"/>
            <a:chExt cx="5467212" cy="114554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05A443F-C73B-3C4E-A56B-17CE4938DC22}"/>
                </a:ext>
              </a:extLst>
            </p:cNvPr>
            <p:cNvSpPr/>
            <p:nvPr/>
          </p:nvSpPr>
          <p:spPr>
            <a:xfrm>
              <a:off x="910424" y="548640"/>
              <a:ext cx="1439876" cy="7315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4BB50DF-3901-5349-8E31-9DFE5D280A4C}"/>
                </a:ext>
              </a:extLst>
            </p:cNvPr>
            <p:cNvSpPr/>
            <p:nvPr/>
          </p:nvSpPr>
          <p:spPr>
            <a:xfrm>
              <a:off x="4937760" y="548640"/>
              <a:ext cx="1439876" cy="7315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5F4871-6783-394B-BD80-7A2ADA301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339" y="808291"/>
              <a:ext cx="2320684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38667-68DC-824C-BFCC-43F9EE407867}"/>
                </a:ext>
              </a:extLst>
            </p:cNvPr>
            <p:cNvSpPr txBox="1"/>
            <p:nvPr/>
          </p:nvSpPr>
          <p:spPr>
            <a:xfrm>
              <a:off x="2674908" y="374385"/>
              <a:ext cx="1922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Collect CQM 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139EF16-53B7-E144-9F8F-2BA3DB3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64" y="1048473"/>
              <a:ext cx="2320684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168B1-82C6-3745-8220-F394426F0CF0}"/>
                </a:ext>
              </a:extLst>
            </p:cNvPr>
            <p:cNvSpPr txBox="1"/>
            <p:nvPr/>
          </p:nvSpPr>
          <p:spPr>
            <a:xfrm>
              <a:off x="2606617" y="1150595"/>
              <a:ext cx="205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OperationOutcome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28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475764" y="132860"/>
            <a:ext cx="226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Subscribe for CQM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0DAD51-5D18-C34E-A6A0-D0843B2A0BE7}"/>
              </a:ext>
            </a:extLst>
          </p:cNvPr>
          <p:cNvGrpSpPr/>
          <p:nvPr/>
        </p:nvGrpSpPr>
        <p:grpSpPr>
          <a:xfrm flipH="1">
            <a:off x="910424" y="548640"/>
            <a:ext cx="5467212" cy="976931"/>
            <a:chOff x="910424" y="548640"/>
            <a:chExt cx="5467212" cy="97693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05A443F-C73B-3C4E-A56B-17CE4938DC22}"/>
                </a:ext>
              </a:extLst>
            </p:cNvPr>
            <p:cNvSpPr/>
            <p:nvPr/>
          </p:nvSpPr>
          <p:spPr>
            <a:xfrm>
              <a:off x="910424" y="548640"/>
              <a:ext cx="1439876" cy="7315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4BB50DF-3901-5349-8E31-9DFE5D280A4C}"/>
                </a:ext>
              </a:extLst>
            </p:cNvPr>
            <p:cNvSpPr/>
            <p:nvPr/>
          </p:nvSpPr>
          <p:spPr>
            <a:xfrm>
              <a:off x="4937760" y="548640"/>
              <a:ext cx="1439876" cy="7315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5F4871-6783-394B-BD80-7A2ADA301F1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339" y="808291"/>
              <a:ext cx="2320684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139EF16-53B7-E144-9F8F-2BA3DB3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64" y="1048473"/>
              <a:ext cx="2320684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168B1-82C6-3745-8220-F394426F0CF0}"/>
                </a:ext>
              </a:extLst>
            </p:cNvPr>
            <p:cNvSpPr txBox="1"/>
            <p:nvPr/>
          </p:nvSpPr>
          <p:spPr>
            <a:xfrm>
              <a:off x="2643192" y="1156239"/>
              <a:ext cx="205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OperationOutcome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06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2DB8D6-5F5C-9D48-ACC1-6E87FA5C9407}"/>
              </a:ext>
            </a:extLst>
          </p:cNvPr>
          <p:cNvGrpSpPr/>
          <p:nvPr/>
        </p:nvGrpSpPr>
        <p:grpSpPr>
          <a:xfrm flipH="1">
            <a:off x="910424" y="284203"/>
            <a:ext cx="5467212" cy="995957"/>
            <a:chOff x="910424" y="284203"/>
            <a:chExt cx="5467212" cy="99595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05A443F-C73B-3C4E-A56B-17CE4938DC22}"/>
                </a:ext>
              </a:extLst>
            </p:cNvPr>
            <p:cNvSpPr/>
            <p:nvPr/>
          </p:nvSpPr>
          <p:spPr>
            <a:xfrm>
              <a:off x="910424" y="548640"/>
              <a:ext cx="1439876" cy="7315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4BB50DF-3901-5349-8E31-9DFE5D280A4C}"/>
                </a:ext>
              </a:extLst>
            </p:cNvPr>
            <p:cNvSpPr/>
            <p:nvPr/>
          </p:nvSpPr>
          <p:spPr>
            <a:xfrm>
              <a:off x="4937760" y="548640"/>
              <a:ext cx="1439876" cy="7315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3168B1-82C6-3745-8220-F394426F0CF0}"/>
                </a:ext>
              </a:extLst>
            </p:cNvPr>
            <p:cNvSpPr txBox="1"/>
            <p:nvPr/>
          </p:nvSpPr>
          <p:spPr>
            <a:xfrm>
              <a:off x="2191486" y="284203"/>
              <a:ext cx="274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CQM Data Notifications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C4B3B5-E3D4-F346-B014-EC1652CF247B}"/>
                </a:ext>
              </a:extLst>
            </p:cNvPr>
            <p:cNvGrpSpPr/>
            <p:nvPr/>
          </p:nvGrpSpPr>
          <p:grpSpPr>
            <a:xfrm>
              <a:off x="2390789" y="762000"/>
              <a:ext cx="2506481" cy="304800"/>
              <a:chOff x="2364553" y="760606"/>
              <a:chExt cx="2625484" cy="30480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8338E36-0F87-EE4E-ADC5-54B8B34A7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553" y="760606"/>
                <a:ext cx="2320684" cy="0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06990B6-8E89-AA4A-8106-AF608BD8F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953" y="913006"/>
                <a:ext cx="2320684" cy="0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C108E4-DC54-734C-BC37-D22169094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9353" y="1065406"/>
                <a:ext cx="2320684" cy="0"/>
              </a:xfrm>
              <a:prstGeom prst="straightConnector1">
                <a:avLst/>
              </a:prstGeom>
              <a:ln w="63500"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089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4399</TotalTime>
  <Words>44</Words>
  <Application>Microsoft Macintosh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28</cp:revision>
  <cp:lastPrinted>2019-03-15T02:08:22Z</cp:lastPrinted>
  <dcterms:created xsi:type="dcterms:W3CDTF">2019-02-13T17:46:08Z</dcterms:created>
  <dcterms:modified xsi:type="dcterms:W3CDTF">2019-05-18T00:29:34Z</dcterms:modified>
</cp:coreProperties>
</file>