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57" r:id="rId5"/>
    <p:sldId id="263" r:id="rId6"/>
    <p:sldId id="269" r:id="rId7"/>
    <p:sldId id="264" r:id="rId8"/>
    <p:sldId id="265" r:id="rId9"/>
    <p:sldId id="270" r:id="rId10"/>
    <p:sldId id="267" r:id="rId11"/>
    <p:sldId id="266" r:id="rId12"/>
    <p:sldId id="271" r:id="rId13"/>
    <p:sldId id="268" r:id="rId14"/>
    <p:sldId id="26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100" d="100"/>
          <a:sy n="100" d="100"/>
        </p:scale>
        <p:origin x="33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BADE4-2274-4EE8-A620-14FD8D79FE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5EF11-D57E-4967-A0FC-24707718A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5EF11-D57E-4967-A0FC-24707718A1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5EF11-D57E-4967-A0FC-24707718A1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6379" y="5290879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010400" y="293769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242490"/>
            <a:ext cx="753894" cy="9219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48400" y="3506743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dirty="0"/>
              <a:t>MeasureReport using Procedure</a:t>
            </a:r>
            <a:br>
              <a:rPr lang="en-US" sz="1200" dirty="0"/>
            </a:br>
            <a:r>
              <a:rPr lang="en-US" sz="1200" dirty="0"/>
              <a:t>Figure 3-7: copied slide 11 and made a few updates: repositioned the boxes/lines/texts. Changed </a:t>
            </a:r>
            <a:r>
              <a:rPr lang="en-US" sz="1200" dirty="0" err="1"/>
              <a:t>evaluatedResources</a:t>
            </a:r>
            <a:r>
              <a:rPr lang="en-US" sz="1200" dirty="0"/>
              <a:t> to evaluatedResource, changed </a:t>
            </a:r>
            <a:r>
              <a:rPr lang="en-US" sz="1200" dirty="0" err="1"/>
              <a:t>supportingOrganization</a:t>
            </a:r>
            <a:r>
              <a:rPr lang="en-US" sz="1200" dirty="0"/>
              <a:t> to reporter, patient to subject </a:t>
            </a:r>
            <a:br>
              <a:rPr lang="en-US" sz="1200" dirty="0"/>
            </a:br>
            <a:r>
              <a:rPr lang="pt-BR" sz="1200" dirty="0"/>
              <a:t>DEQM Resource Diagram – COL3.jpg </a:t>
            </a:r>
            <a:br>
              <a:rPr lang="pt-BR" sz="1200" dirty="0"/>
            </a:br>
            <a:r>
              <a:rPr lang="pt-BR" sz="1200" dirty="0"/>
              <a:t>now col-option3-using-procedure.png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8931" y="173890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75862" y="447958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250582" y="173166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259580" y="305851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cxnSpLocks/>
            <a:stCxn id="6" idx="0"/>
            <a:endCxn id="4" idx="2"/>
          </p:cNvCxnSpPr>
          <p:nvPr/>
        </p:nvCxnSpPr>
        <p:spPr>
          <a:xfrm flipV="1">
            <a:off x="1524000" y="2348503"/>
            <a:ext cx="6931" cy="712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2"/>
            <a:endCxn id="10" idx="0"/>
          </p:cNvCxnSpPr>
          <p:nvPr/>
        </p:nvCxnSpPr>
        <p:spPr>
          <a:xfrm>
            <a:off x="1524000" y="3670570"/>
            <a:ext cx="13862" cy="809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6362" y="255476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036468"/>
            <a:ext cx="1964582" cy="1329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286000" y="3363316"/>
            <a:ext cx="1973580" cy="2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54981" y="2534684"/>
            <a:ext cx="74862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5841" y="323078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99862" y="3363316"/>
            <a:ext cx="1959718" cy="1421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5874" y="390596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302949" y="554368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302949" y="442803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 flipV="1">
            <a:off x="2299862" y="4732833"/>
            <a:ext cx="2003087" cy="515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99862" y="4784386"/>
            <a:ext cx="2003087" cy="10641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8548" y="5168375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7561" y="4616913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881772" y="557836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537862" y="5089186"/>
            <a:ext cx="1105910" cy="4891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200454" y="305851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5783580" y="3363316"/>
            <a:ext cx="141687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53420" y="3232511"/>
            <a:ext cx="83953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86279" y="519901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69924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15202" y="2642962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86100" y="5343231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7325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70106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197323" y="1850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251029" y="30298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342106"/>
            <a:ext cx="0" cy="7188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2"/>
            <a:endCxn id="10" idx="0"/>
          </p:cNvCxnSpPr>
          <p:nvPr/>
        </p:nvCxnSpPr>
        <p:spPr>
          <a:xfrm>
            <a:off x="1524000" y="3670570"/>
            <a:ext cx="8106" cy="90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2500" y="2570733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155600"/>
            <a:ext cx="1911323" cy="12101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286000" y="3334673"/>
            <a:ext cx="1965029" cy="310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64900" y="2589911"/>
            <a:ext cx="117579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48018" y="3208640"/>
            <a:ext cx="97722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94106" y="3334673"/>
            <a:ext cx="1956923" cy="1542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97698" y="3924523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341615" y="55295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369017" y="451461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 flipV="1">
            <a:off x="2294106" y="4819417"/>
            <a:ext cx="2074911" cy="573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94106" y="4876800"/>
            <a:ext cx="2047509" cy="9575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1299" y="531416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92632" y="4694453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178526" y="449273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cxnSpLocks/>
            <a:stCxn id="21" idx="3"/>
            <a:endCxn id="29" idx="1"/>
          </p:cNvCxnSpPr>
          <p:nvPr/>
        </p:nvCxnSpPr>
        <p:spPr>
          <a:xfrm flipV="1">
            <a:off x="5893017" y="4797537"/>
            <a:ext cx="1285509" cy="2188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132806" y="304542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 flipV="1">
            <a:off x="5775029" y="3334673"/>
            <a:ext cx="1357777" cy="1554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3768" y="3203868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6664" y="4582093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B344BD1-009A-4601-B5DF-BCCA71BA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1200" dirty="0"/>
              <a:t>MeasureReport using Condition</a:t>
            </a:r>
            <a:br>
              <a:rPr lang="en-US" sz="1200" dirty="0"/>
            </a:br>
            <a:r>
              <a:rPr lang="en-US" sz="1200" dirty="0"/>
              <a:t>Figure 3-8: copied slide 11 and made a few updates: repositioned the boxes/lines/texts. Changed </a:t>
            </a:r>
            <a:r>
              <a:rPr lang="en-US" sz="1200" dirty="0" err="1"/>
              <a:t>evaluatedResources</a:t>
            </a:r>
            <a:r>
              <a:rPr lang="en-US" sz="1200" dirty="0"/>
              <a:t> to evaluatedResource, changed </a:t>
            </a:r>
            <a:r>
              <a:rPr lang="en-US" sz="1200" dirty="0" err="1"/>
              <a:t>supportingOrganization</a:t>
            </a:r>
            <a:r>
              <a:rPr lang="en-US" sz="1200" dirty="0"/>
              <a:t> to reporter, patient to subject </a:t>
            </a:r>
            <a:br>
              <a:rPr lang="en-US" sz="1200" dirty="0"/>
            </a:br>
            <a:r>
              <a:rPr lang="pt-BR" sz="1200" dirty="0"/>
              <a:t>DEQM Resource Diagram – COL3.jpg </a:t>
            </a:r>
            <a:br>
              <a:rPr lang="pt-BR" sz="1200" dirty="0"/>
            </a:br>
            <a:r>
              <a:rPr lang="pt-BR" sz="1200" dirty="0"/>
              <a:t>now col-option4-using-condition.png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MeasureReport using Observation</a:t>
            </a:r>
            <a:br>
              <a:rPr lang="en-US" sz="2400" dirty="0"/>
            </a:br>
            <a:r>
              <a:rPr lang="en-US" sz="1100" dirty="0"/>
              <a:t>Figure 3-5: copied slide 5 and made a few updates: repositioned the boxes/lines/texts. Changed </a:t>
            </a:r>
            <a:r>
              <a:rPr lang="en-US" sz="1100" dirty="0" err="1"/>
              <a:t>evaluatedResources</a:t>
            </a:r>
            <a:r>
              <a:rPr lang="en-US" sz="1100" dirty="0"/>
              <a:t> to evaluatedResource</a:t>
            </a:r>
            <a:br>
              <a:rPr lang="en-US" sz="1100" dirty="0"/>
            </a:br>
            <a:r>
              <a:rPr lang="pt-BR" sz="1100" dirty="0"/>
              <a:t>DEQM Resource Diagram - COL1.jpg now col-option1-using-observation.png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1090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50918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509180" y="349223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2"/>
            <a:endCxn id="10" idx="0"/>
          </p:cNvCxnSpPr>
          <p:nvPr/>
        </p:nvCxnSpPr>
        <p:spPr>
          <a:xfrm>
            <a:off x="1524000" y="3670570"/>
            <a:ext cx="0" cy="8403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22318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223180" cy="4312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65119" y="2670907"/>
            <a:ext cx="121068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85180" y="3459221"/>
            <a:ext cx="7620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3797031"/>
            <a:ext cx="2223180" cy="10186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85179" y="4183930"/>
            <a:ext cx="7620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509180" y="535558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533899" y="448071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 flipV="1">
            <a:off x="2286000" y="4785519"/>
            <a:ext cx="2247899" cy="301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15709"/>
            <a:ext cx="2223180" cy="8446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6242" y="5129228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7999" y="4642719"/>
            <a:ext cx="69918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427382" y="446872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7375" y="457007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>
            <a:cxnSpLocks/>
            <a:stCxn id="21" idx="3"/>
            <a:endCxn id="29" idx="1"/>
          </p:cNvCxnSpPr>
          <p:nvPr/>
        </p:nvCxnSpPr>
        <p:spPr>
          <a:xfrm flipV="1">
            <a:off x="6057899" y="4773524"/>
            <a:ext cx="1369483" cy="1199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427382" y="34635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cxnSpLocks/>
            <a:stCxn id="48" idx="1"/>
            <a:endCxn id="15" idx="3"/>
          </p:cNvCxnSpPr>
          <p:nvPr/>
        </p:nvCxnSpPr>
        <p:spPr>
          <a:xfrm flipH="1">
            <a:off x="6033180" y="3768353"/>
            <a:ext cx="1394202" cy="286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35331" y="3637548"/>
            <a:ext cx="8349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835990" y="55970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683213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Required Resource</a:t>
            </a:r>
          </a:p>
          <a:p>
            <a:r>
              <a:rPr lang="en-US" sz="1600" dirty="0"/>
              <a:t>  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4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DiagnosticReport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DiagnosticReport.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DiagnosticReport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5149" y="5284611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05149" y="4841958"/>
            <a:ext cx="12075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48" name="Flowchart: Alternate Process 47"/>
          <p:cNvSpPr/>
          <p:nvPr/>
        </p:nvSpPr>
        <p:spPr>
          <a:xfrm>
            <a:off x="6865856" y="285948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164280"/>
            <a:ext cx="609350" cy="10001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48400" y="3498834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38297" y="5301779"/>
            <a:ext cx="11049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dirty="0"/>
              <a:t>MeasureReport using Diagnostic Report</a:t>
            </a:r>
            <a:br>
              <a:rPr lang="en-US" sz="1200" dirty="0"/>
            </a:br>
            <a:r>
              <a:rPr lang="en-US" sz="1200" dirty="0"/>
              <a:t>Figure 3-6: copied slide 9 and made a few updates: repositioned the boxes/lines/texts. Changed </a:t>
            </a:r>
            <a:r>
              <a:rPr lang="en-US" sz="1200" dirty="0" err="1"/>
              <a:t>evaluatedResources</a:t>
            </a:r>
            <a:r>
              <a:rPr lang="en-US" sz="1200" dirty="0"/>
              <a:t> to evaluatedResource </a:t>
            </a:r>
            <a:br>
              <a:rPr lang="en-US" sz="1200" dirty="0"/>
            </a:br>
            <a:r>
              <a:rPr lang="pt-BR" sz="1200" dirty="0"/>
              <a:t>DEQM Resource Diagram – COL2.jpg </a:t>
            </a:r>
            <a:br>
              <a:rPr lang="pt-BR" sz="1200" dirty="0"/>
            </a:br>
            <a:r>
              <a:rPr lang="pt-BR" sz="1200" dirty="0"/>
              <a:t>now col-option2-using-diagnostic-report.png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54380" y="176089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DiagnosticReport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369090" y="19420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369090" y="304043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H="1" flipV="1">
            <a:off x="1516380" y="2370495"/>
            <a:ext cx="7620" cy="6904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2"/>
            <a:endCxn id="10" idx="0"/>
          </p:cNvCxnSpPr>
          <p:nvPr/>
        </p:nvCxnSpPr>
        <p:spPr>
          <a:xfrm>
            <a:off x="1524000" y="3670570"/>
            <a:ext cx="0" cy="90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713" y="2564048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46878"/>
            <a:ext cx="2083090" cy="11188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286000" y="3345235"/>
            <a:ext cx="2083090" cy="20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25559" y="2534447"/>
            <a:ext cx="11884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07416" y="3197863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3345235"/>
            <a:ext cx="2083090" cy="15315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59034" y="3905882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376710" y="551656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373878" y="455146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 flipV="1">
            <a:off x="2286000" y="4856265"/>
            <a:ext cx="2087878" cy="205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090710" cy="9445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25559" y="5178457"/>
            <a:ext cx="9646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7999" y="4712985"/>
            <a:ext cx="9027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48" name="Flowchart: Alternate Process 47"/>
          <p:cNvSpPr/>
          <p:nvPr/>
        </p:nvSpPr>
        <p:spPr>
          <a:xfrm>
            <a:off x="7247550" y="303281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5893090" y="3337615"/>
            <a:ext cx="1354460" cy="76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56166" y="3203968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234900" y="562172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472900" cy="4401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96280" y="5279395"/>
            <a:ext cx="76199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8539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752</Words>
  <Application>Microsoft Office PowerPoint</Application>
  <PresentationFormat>On-screen Show (4:3)</PresentationFormat>
  <Paragraphs>194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MeasureReport using Observation Figure 3-5: copied slide 5 and made a few updates: repositioned the boxes/lines/texts. Changed evaluatedResources to evaluatedResource DEQM Resource Diagram - COL1.jpg now col-option1-using-observation.png</vt:lpstr>
      <vt:lpstr>Option 2 MeasureReport using DiagnosticReport</vt:lpstr>
      <vt:lpstr>MeasureReport using Diagnostic Report</vt:lpstr>
      <vt:lpstr>MeasureReport using Diagnostic Report Figure 3-6: copied slide 9 and made a few updates: repositioned the boxes/lines/texts. Changed evaluatedResources to evaluatedResource  DEQM Resource Diagram – COL2.jpg  now col-option2-using-diagnostic-report.png</vt:lpstr>
      <vt:lpstr>Option 3 MeasureReport using Procedure</vt:lpstr>
      <vt:lpstr>MeasureReport using Procedure</vt:lpstr>
      <vt:lpstr>MeasureReport using Procedure Figure 3-7: copied slide 11 and made a few updates: repositioned the boxes/lines/texts. Changed evaluatedResources to evaluatedResource, changed supportingOrganization to reporter, patient to subject  DEQM Resource Diagram – COL3.jpg  now col-option3-using-procedure.png</vt:lpstr>
      <vt:lpstr>Option 4 – MeasureReport using Condition</vt:lpstr>
      <vt:lpstr>MeasureReport using Condition</vt:lpstr>
      <vt:lpstr>MeasureReport using Condition Figure 3-8: copied slide 11 and made a few updates: repositioned the boxes/lines/texts. Changed evaluatedResources to evaluatedResource, changed supportingOrganization to reporter, patient to subject  DEQM Resource Diagram – COL3.jpg  now col-option4-using-condition.png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Yan Heras</cp:lastModifiedBy>
  <cp:revision>37</cp:revision>
  <dcterms:created xsi:type="dcterms:W3CDTF">2019-02-26T23:10:25Z</dcterms:created>
  <dcterms:modified xsi:type="dcterms:W3CDTF">2021-04-16T03:43:00Z</dcterms:modified>
</cp:coreProperties>
</file>