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100" d="100"/>
          <a:sy n="100" d="100"/>
        </p:scale>
        <p:origin x="9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AD9B-0A5A-438A-AFFA-C12E1BA3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921-BFC5-44AD-8B4B-DC75BF8D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 – Figure 2.1 - mrp-task.jpg</a:t>
            </a:r>
          </a:p>
          <a:p>
            <a:r>
              <a:rPr lang="en-US" dirty="0"/>
              <a:t>Slide 4 -  Figure 2.2 - mrp-observation.jpg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F4A99-F4CC-4173-AFF4-466DB7FC526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5324363" y="3408919"/>
            <a:ext cx="1524689" cy="4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DA83E-9E27-4124-8D55-8CC3916D34D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81200" y="3741615"/>
            <a:ext cx="0" cy="101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219200" y="150547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219200" y="31320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219200" y="4758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33930" y="498356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908142" y="522834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866305" y="18596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3800363" y="3108832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981200" y="2115077"/>
            <a:ext cx="0" cy="1016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26670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cxnSpLocks/>
            <a:stCxn id="6" idx="3"/>
            <a:endCxn id="14" idx="1"/>
          </p:cNvCxnSpPr>
          <p:nvPr/>
        </p:nvCxnSpPr>
        <p:spPr>
          <a:xfrm flipV="1">
            <a:off x="2743200" y="2164475"/>
            <a:ext cx="1123105" cy="1272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743200" y="3413632"/>
            <a:ext cx="1057163" cy="23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183" y="2585871"/>
            <a:ext cx="914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2050" y="4061338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D467D11-811C-4AC7-A062-1A7205B93B91}"/>
              </a:ext>
            </a:extLst>
          </p:cNvPr>
          <p:cNvSpPr/>
          <p:nvPr/>
        </p:nvSpPr>
        <p:spPr>
          <a:xfrm>
            <a:off x="6045712" y="54559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00FCF45-8E9F-45BC-A42D-EF9F0E661DD0}"/>
              </a:ext>
            </a:extLst>
          </p:cNvPr>
          <p:cNvSpPr/>
          <p:nvPr/>
        </p:nvSpPr>
        <p:spPr>
          <a:xfrm>
            <a:off x="6087052" y="4495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41B92C3-9310-496C-AFD8-86FF296046B3}"/>
              </a:ext>
            </a:extLst>
          </p:cNvPr>
          <p:cNvSpPr/>
          <p:nvPr/>
        </p:nvSpPr>
        <p:spPr>
          <a:xfrm>
            <a:off x="6849052" y="31041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80DC1-15AC-4E85-AD84-36570C7F6C06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3432142" y="3718432"/>
            <a:ext cx="1130221" cy="181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EF2FC-22A1-4FC1-B493-D7A7AE0F1F1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432142" y="4800600"/>
            <a:ext cx="2654910" cy="732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8622E-132E-4825-ACDE-1E31DC0B39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432142" y="5533149"/>
            <a:ext cx="2613570" cy="227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A3C082-BB4F-47ED-AEA8-2DD966E87C13}"/>
              </a:ext>
            </a:extLst>
          </p:cNvPr>
          <p:cNvSpPr txBox="1"/>
          <p:nvPr/>
        </p:nvSpPr>
        <p:spPr>
          <a:xfrm>
            <a:off x="3100966" y="3319588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4F5321-ACD5-4260-8CBF-7A3DBC40D8A0}"/>
              </a:ext>
            </a:extLst>
          </p:cNvPr>
          <p:cNvSpPr txBox="1"/>
          <p:nvPr/>
        </p:nvSpPr>
        <p:spPr>
          <a:xfrm>
            <a:off x="5584720" y="3278114"/>
            <a:ext cx="960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DD1303-FECC-470D-B52C-36232E270AAC}"/>
              </a:ext>
            </a:extLst>
          </p:cNvPr>
          <p:cNvSpPr txBox="1"/>
          <p:nvPr/>
        </p:nvSpPr>
        <p:spPr>
          <a:xfrm>
            <a:off x="4655379" y="4996190"/>
            <a:ext cx="802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AB6C2-567B-4841-92B3-495FB753B3B7}"/>
              </a:ext>
            </a:extLst>
          </p:cNvPr>
          <p:cNvSpPr txBox="1"/>
          <p:nvPr/>
        </p:nvSpPr>
        <p:spPr>
          <a:xfrm>
            <a:off x="4691529" y="5557463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owner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E21F4-55D2-480C-A129-6ABC9A3CF0B2}"/>
              </a:ext>
            </a:extLst>
          </p:cNvPr>
          <p:cNvSpPr txBox="1"/>
          <p:nvPr/>
        </p:nvSpPr>
        <p:spPr>
          <a:xfrm>
            <a:off x="3746485" y="4383639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F4A99-F4CC-4173-AFF4-466DB7FC526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5324363" y="3408919"/>
            <a:ext cx="1805466" cy="4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0DA83E-9E27-4124-8D55-8CC3916D34D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981200" y="3741615"/>
            <a:ext cx="0" cy="101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219200" y="150547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219200" y="31320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219200" y="4758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Observationask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533930" y="498356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931256" y="522265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866305" y="18596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3800363" y="3108832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981200" y="2115077"/>
            <a:ext cx="0" cy="1016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26670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cxnSpLocks/>
            <a:stCxn id="6" idx="3"/>
            <a:endCxn id="14" idx="1"/>
          </p:cNvCxnSpPr>
          <p:nvPr/>
        </p:nvCxnSpPr>
        <p:spPr>
          <a:xfrm flipV="1">
            <a:off x="2743200" y="2164475"/>
            <a:ext cx="1123105" cy="1272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743200" y="3413632"/>
            <a:ext cx="1057163" cy="23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183" y="2585871"/>
            <a:ext cx="914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2050" y="4061338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D467D11-811C-4AC7-A062-1A7205B93B91}"/>
              </a:ext>
            </a:extLst>
          </p:cNvPr>
          <p:cNvSpPr/>
          <p:nvPr/>
        </p:nvSpPr>
        <p:spPr>
          <a:xfrm>
            <a:off x="6087052" y="524014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00FCF45-8E9F-45BC-A42D-EF9F0E661DD0}"/>
              </a:ext>
            </a:extLst>
          </p:cNvPr>
          <p:cNvSpPr/>
          <p:nvPr/>
        </p:nvSpPr>
        <p:spPr>
          <a:xfrm>
            <a:off x="7162800" y="424925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41B92C3-9310-496C-AFD8-86FF296046B3}"/>
              </a:ext>
            </a:extLst>
          </p:cNvPr>
          <p:cNvSpPr/>
          <p:nvPr/>
        </p:nvSpPr>
        <p:spPr>
          <a:xfrm>
            <a:off x="7129829" y="31041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80DC1-15AC-4E85-AD84-36570C7F6C06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3455256" y="3718432"/>
            <a:ext cx="1107107" cy="1809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EF2FC-22A1-4FC1-B493-D7A7AE0F1F19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6169196" y="4554054"/>
            <a:ext cx="993604" cy="8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8622E-132E-4825-ACDE-1E31DC0B39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455256" y="5527459"/>
            <a:ext cx="2631796" cy="17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A3C082-BB4F-47ED-AEA8-2DD966E87C13}"/>
              </a:ext>
            </a:extLst>
          </p:cNvPr>
          <p:cNvSpPr txBox="1"/>
          <p:nvPr/>
        </p:nvSpPr>
        <p:spPr>
          <a:xfrm>
            <a:off x="2950025" y="3316013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4F5321-ACD5-4260-8CBF-7A3DBC40D8A0}"/>
              </a:ext>
            </a:extLst>
          </p:cNvPr>
          <p:cNvSpPr txBox="1"/>
          <p:nvPr/>
        </p:nvSpPr>
        <p:spPr>
          <a:xfrm>
            <a:off x="5584720" y="3278114"/>
            <a:ext cx="960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AB6C2-567B-4841-92B3-495FB753B3B7}"/>
              </a:ext>
            </a:extLst>
          </p:cNvPr>
          <p:cNvSpPr txBox="1"/>
          <p:nvPr/>
        </p:nvSpPr>
        <p:spPr>
          <a:xfrm>
            <a:off x="4588610" y="5396346"/>
            <a:ext cx="7894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E21F4-55D2-480C-A129-6ABC9A3CF0B2}"/>
              </a:ext>
            </a:extLst>
          </p:cNvPr>
          <p:cNvSpPr txBox="1"/>
          <p:nvPr/>
        </p:nvSpPr>
        <p:spPr>
          <a:xfrm>
            <a:off x="3738396" y="4450002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4A006A61-8BFB-4E4C-BE3B-6E8109026DF0}"/>
              </a:ext>
            </a:extLst>
          </p:cNvPr>
          <p:cNvSpPr/>
          <p:nvPr/>
        </p:nvSpPr>
        <p:spPr>
          <a:xfrm>
            <a:off x="4645196" y="425822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4E27D-2F4B-4511-B6E2-8548000E1BB3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3455256" y="4563026"/>
            <a:ext cx="1189940" cy="964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0DB66C-32C8-48F3-A042-BC2228C71973}"/>
              </a:ext>
            </a:extLst>
          </p:cNvPr>
          <p:cNvSpPr txBox="1"/>
          <p:nvPr/>
        </p:nvSpPr>
        <p:spPr>
          <a:xfrm>
            <a:off x="6301101" y="4460337"/>
            <a:ext cx="7297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DAAAB4-9245-4DD2-93B0-86CB09B2D464}"/>
              </a:ext>
            </a:extLst>
          </p:cNvPr>
          <p:cNvSpPr txBox="1"/>
          <p:nvPr/>
        </p:nvSpPr>
        <p:spPr>
          <a:xfrm>
            <a:off x="3901205" y="4867826"/>
            <a:ext cx="7907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</p:spTree>
    <p:extLst>
      <p:ext uri="{BB962C8B-B14F-4D97-AF65-F5344CB8AC3E}">
        <p14:creationId xmlns:p14="http://schemas.microsoft.com/office/powerpoint/2010/main" val="382170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F4A99-F4CC-4173-AFF4-466DB7FC526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5324363" y="3408919"/>
            <a:ext cx="1524689" cy="4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219200" y="150547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219200" y="31320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219200" y="4758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1513768" y="487016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823422" y="501454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784915" y="185089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3800363" y="3108832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981200" y="2115077"/>
            <a:ext cx="0" cy="1016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8315" y="2584238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cxnSpLocks/>
            <a:stCxn id="6" idx="3"/>
            <a:endCxn id="14" idx="1"/>
          </p:cNvCxnSpPr>
          <p:nvPr/>
        </p:nvCxnSpPr>
        <p:spPr>
          <a:xfrm flipV="1">
            <a:off x="2743200" y="2155696"/>
            <a:ext cx="1041715" cy="12811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743200" y="3413632"/>
            <a:ext cx="1057163" cy="23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25636" y="2581410"/>
            <a:ext cx="914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D467D11-811C-4AC7-A062-1A7205B93B91}"/>
              </a:ext>
            </a:extLst>
          </p:cNvPr>
          <p:cNvSpPr/>
          <p:nvPr/>
        </p:nvSpPr>
        <p:spPr>
          <a:xfrm>
            <a:off x="6818572" y="496044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00FCF45-8E9F-45BC-A42D-EF9F0E661DD0}"/>
              </a:ext>
            </a:extLst>
          </p:cNvPr>
          <p:cNvSpPr/>
          <p:nvPr/>
        </p:nvSpPr>
        <p:spPr>
          <a:xfrm>
            <a:off x="6846281" y="394528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41B92C3-9310-496C-AFD8-86FF296046B3}"/>
              </a:ext>
            </a:extLst>
          </p:cNvPr>
          <p:cNvSpPr/>
          <p:nvPr/>
        </p:nvSpPr>
        <p:spPr>
          <a:xfrm>
            <a:off x="6849052" y="31041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80DC1-15AC-4E85-AD84-36570C7F6C06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3347422" y="3718432"/>
            <a:ext cx="1214941" cy="1600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EF2FC-22A1-4FC1-B493-D7A7AE0F1F1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347422" y="4250084"/>
            <a:ext cx="3498859" cy="1069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8622E-132E-4825-ACDE-1E31DC0B39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347422" y="5265244"/>
            <a:ext cx="3471150" cy="541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A3C082-BB4F-47ED-AEA8-2DD966E87C13}"/>
              </a:ext>
            </a:extLst>
          </p:cNvPr>
          <p:cNvSpPr txBox="1"/>
          <p:nvPr/>
        </p:nvSpPr>
        <p:spPr>
          <a:xfrm>
            <a:off x="2955364" y="3295408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4F5321-ACD5-4260-8CBF-7A3DBC40D8A0}"/>
              </a:ext>
            </a:extLst>
          </p:cNvPr>
          <p:cNvSpPr txBox="1"/>
          <p:nvPr/>
        </p:nvSpPr>
        <p:spPr>
          <a:xfrm>
            <a:off x="5584720" y="3278114"/>
            <a:ext cx="960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DD1303-FECC-470D-B52C-36232E270AAC}"/>
              </a:ext>
            </a:extLst>
          </p:cNvPr>
          <p:cNvSpPr txBox="1"/>
          <p:nvPr/>
        </p:nvSpPr>
        <p:spPr>
          <a:xfrm>
            <a:off x="4560780" y="4697525"/>
            <a:ext cx="8026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AB6C2-567B-4841-92B3-495FB753B3B7}"/>
              </a:ext>
            </a:extLst>
          </p:cNvPr>
          <p:cNvSpPr txBox="1"/>
          <p:nvPr/>
        </p:nvSpPr>
        <p:spPr>
          <a:xfrm>
            <a:off x="4676081" y="5210137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owner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E21F4-55D2-480C-A129-6ABC9A3CF0B2}"/>
              </a:ext>
            </a:extLst>
          </p:cNvPr>
          <p:cNvSpPr txBox="1"/>
          <p:nvPr/>
        </p:nvSpPr>
        <p:spPr>
          <a:xfrm>
            <a:off x="3654731" y="4388084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8EF067-1B7B-4A0A-9A55-F0DE5428728B}"/>
              </a:ext>
            </a:extLst>
          </p:cNvPr>
          <p:cNvCxnSpPr>
            <a:cxnSpLocks/>
          </p:cNvCxnSpPr>
          <p:nvPr/>
        </p:nvCxnSpPr>
        <p:spPr>
          <a:xfrm>
            <a:off x="1779087" y="3741615"/>
            <a:ext cx="0" cy="1043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9E68A9-08ED-4A54-A59E-D10B4DD4CB3F}"/>
              </a:ext>
            </a:extLst>
          </p:cNvPr>
          <p:cNvCxnSpPr>
            <a:cxnSpLocks/>
          </p:cNvCxnSpPr>
          <p:nvPr/>
        </p:nvCxnSpPr>
        <p:spPr>
          <a:xfrm>
            <a:off x="2192228" y="3741615"/>
            <a:ext cx="7544" cy="1272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330CB7-F0F9-4D28-9AF9-DBAC7CF93A0A}"/>
              </a:ext>
            </a:extLst>
          </p:cNvPr>
          <p:cNvCxnSpPr>
            <a:cxnSpLocks/>
          </p:cNvCxnSpPr>
          <p:nvPr/>
        </p:nvCxnSpPr>
        <p:spPr>
          <a:xfrm flipH="1">
            <a:off x="1979815" y="3741615"/>
            <a:ext cx="1385" cy="1128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85B386-A3A7-42E8-B1CD-8039F86AECE1}"/>
              </a:ext>
            </a:extLst>
          </p:cNvPr>
          <p:cNvSpPr txBox="1"/>
          <p:nvPr/>
        </p:nvSpPr>
        <p:spPr>
          <a:xfrm>
            <a:off x="1162050" y="4061338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885786D3-FFA3-4720-AF9A-75D26151EA41}"/>
              </a:ext>
            </a:extLst>
          </p:cNvPr>
          <p:cNvSpPr txBox="1">
            <a:spLocks/>
          </p:cNvSpPr>
          <p:nvPr/>
        </p:nvSpPr>
        <p:spPr>
          <a:xfrm>
            <a:off x="561281" y="358842"/>
            <a:ext cx="8229600" cy="95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Slide 5: Figure 2.1 - mrp-task.jpg </a:t>
            </a:r>
          </a:p>
          <a:p>
            <a:pPr lvl="1"/>
            <a:r>
              <a:rPr lang="en-US" sz="1200" dirty="0"/>
              <a:t>Copy of slide 3, then updated to reposition some of the boxes/lines/text, added additional lines for </a:t>
            </a:r>
            <a:r>
              <a:rPr lang="en-US" sz="1200" dirty="0" err="1"/>
              <a:t>evaluatedResource</a:t>
            </a:r>
            <a:r>
              <a:rPr lang="en-US" sz="1200" dirty="0"/>
              <a:t>, changed couple of the lines’ weight to be consistent with the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0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F4A99-F4CC-4173-AFF4-466DB7FC526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flipH="1">
            <a:off x="5324363" y="3408919"/>
            <a:ext cx="1805466" cy="4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219200" y="150547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219200" y="313201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219200" y="475855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443326" y="4906167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1757074" y="504835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3738396" y="1859675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3800363" y="3108832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981200" y="2115077"/>
            <a:ext cx="0" cy="1016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9700" y="2540096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cxnSpLocks/>
            <a:stCxn id="6" idx="3"/>
            <a:endCxn id="14" idx="1"/>
          </p:cNvCxnSpPr>
          <p:nvPr/>
        </p:nvCxnSpPr>
        <p:spPr>
          <a:xfrm flipV="1">
            <a:off x="2743200" y="2164475"/>
            <a:ext cx="995196" cy="12723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 flipV="1">
            <a:off x="2743200" y="3413632"/>
            <a:ext cx="1057163" cy="231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00350" y="2640625"/>
            <a:ext cx="9143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1D467D11-811C-4AC7-A062-1A7205B93B91}"/>
              </a:ext>
            </a:extLst>
          </p:cNvPr>
          <p:cNvSpPr/>
          <p:nvPr/>
        </p:nvSpPr>
        <p:spPr>
          <a:xfrm>
            <a:off x="7154487" y="5044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200FCF45-8E9F-45BC-A42D-EF9F0E661DD0}"/>
              </a:ext>
            </a:extLst>
          </p:cNvPr>
          <p:cNvSpPr/>
          <p:nvPr/>
        </p:nvSpPr>
        <p:spPr>
          <a:xfrm>
            <a:off x="7133701" y="403888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41B92C3-9310-496C-AFD8-86FF296046B3}"/>
              </a:ext>
            </a:extLst>
          </p:cNvPr>
          <p:cNvSpPr/>
          <p:nvPr/>
        </p:nvSpPr>
        <p:spPr>
          <a:xfrm>
            <a:off x="7129829" y="310411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80DC1-15AC-4E85-AD84-36570C7F6C06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3281074" y="3718432"/>
            <a:ext cx="1281289" cy="1634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EF2FC-22A1-4FC1-B493-D7A7AE0F1F19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6158160" y="4343680"/>
            <a:ext cx="975541" cy="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48622E-132E-4825-ACDE-1E31DC0B390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281074" y="5349000"/>
            <a:ext cx="3873413" cy="4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A3C082-BB4F-47ED-AEA8-2DD966E87C13}"/>
              </a:ext>
            </a:extLst>
          </p:cNvPr>
          <p:cNvSpPr txBox="1"/>
          <p:nvPr/>
        </p:nvSpPr>
        <p:spPr>
          <a:xfrm>
            <a:off x="2950025" y="3316013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4F5321-ACD5-4260-8CBF-7A3DBC40D8A0}"/>
              </a:ext>
            </a:extLst>
          </p:cNvPr>
          <p:cNvSpPr txBox="1"/>
          <p:nvPr/>
        </p:nvSpPr>
        <p:spPr>
          <a:xfrm>
            <a:off x="5766801" y="3269862"/>
            <a:ext cx="9608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8AB6C2-567B-4841-92B3-495FB753B3B7}"/>
              </a:ext>
            </a:extLst>
          </p:cNvPr>
          <p:cNvSpPr txBox="1"/>
          <p:nvPr/>
        </p:nvSpPr>
        <p:spPr>
          <a:xfrm>
            <a:off x="4769963" y="5209854"/>
            <a:ext cx="7894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E21F4-55D2-480C-A129-6ABC9A3CF0B2}"/>
              </a:ext>
            </a:extLst>
          </p:cNvPr>
          <p:cNvSpPr txBox="1"/>
          <p:nvPr/>
        </p:nvSpPr>
        <p:spPr>
          <a:xfrm>
            <a:off x="3675136" y="4249963"/>
            <a:ext cx="6328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4A006A61-8BFB-4E4C-BE3B-6E8109026DF0}"/>
              </a:ext>
            </a:extLst>
          </p:cNvPr>
          <p:cNvSpPr/>
          <p:nvPr/>
        </p:nvSpPr>
        <p:spPr>
          <a:xfrm>
            <a:off x="4634160" y="4042869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4E27D-2F4B-4511-B6E2-8548000E1BB3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3281074" y="4347669"/>
            <a:ext cx="1353086" cy="1005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80DB66C-32C8-48F3-A042-BC2228C71973}"/>
              </a:ext>
            </a:extLst>
          </p:cNvPr>
          <p:cNvSpPr txBox="1"/>
          <p:nvPr/>
        </p:nvSpPr>
        <p:spPr>
          <a:xfrm>
            <a:off x="6256202" y="4228720"/>
            <a:ext cx="75339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DAAAB4-9245-4DD2-93B0-86CB09B2D464}"/>
              </a:ext>
            </a:extLst>
          </p:cNvPr>
          <p:cNvSpPr txBox="1"/>
          <p:nvPr/>
        </p:nvSpPr>
        <p:spPr>
          <a:xfrm>
            <a:off x="3864541" y="4650903"/>
            <a:ext cx="79076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DD9D60-F777-4705-9D7E-8BB05516456B}"/>
              </a:ext>
            </a:extLst>
          </p:cNvPr>
          <p:cNvCxnSpPr>
            <a:cxnSpLocks/>
          </p:cNvCxnSpPr>
          <p:nvPr/>
        </p:nvCxnSpPr>
        <p:spPr>
          <a:xfrm>
            <a:off x="1779087" y="3741615"/>
            <a:ext cx="0" cy="1043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485E48-68D1-47B8-AC87-829C3BC7D7E4}"/>
              </a:ext>
            </a:extLst>
          </p:cNvPr>
          <p:cNvCxnSpPr>
            <a:cxnSpLocks/>
          </p:cNvCxnSpPr>
          <p:nvPr/>
        </p:nvCxnSpPr>
        <p:spPr>
          <a:xfrm>
            <a:off x="1981200" y="3741615"/>
            <a:ext cx="0" cy="1164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8CDC19-3B15-4255-ACAB-46F5A5C5EA42}"/>
              </a:ext>
            </a:extLst>
          </p:cNvPr>
          <p:cNvCxnSpPr>
            <a:cxnSpLocks/>
          </p:cNvCxnSpPr>
          <p:nvPr/>
        </p:nvCxnSpPr>
        <p:spPr>
          <a:xfrm>
            <a:off x="2205326" y="3741615"/>
            <a:ext cx="0" cy="1306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B117C9-CC52-40EE-A1D6-588124D86F6F}"/>
              </a:ext>
            </a:extLst>
          </p:cNvPr>
          <p:cNvSpPr txBox="1"/>
          <p:nvPr/>
        </p:nvSpPr>
        <p:spPr>
          <a:xfrm>
            <a:off x="1162050" y="4061338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035C0597-CD4F-45DE-87D8-E8F589CD93A5}"/>
              </a:ext>
            </a:extLst>
          </p:cNvPr>
          <p:cNvSpPr txBox="1">
            <a:spLocks/>
          </p:cNvSpPr>
          <p:nvPr/>
        </p:nvSpPr>
        <p:spPr>
          <a:xfrm>
            <a:off x="561281" y="358842"/>
            <a:ext cx="8229600" cy="95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Slide 6 -  Figure 2.2 - mrp-observation.jpg</a:t>
            </a:r>
          </a:p>
          <a:p>
            <a:pPr lvl="1"/>
            <a:r>
              <a:rPr lang="en-US" sz="1200" dirty="0"/>
              <a:t>Copy of slide 3, then updated to reposition some of the boxes/lines/text, added additional lines for </a:t>
            </a:r>
            <a:r>
              <a:rPr lang="en-US" sz="1200" dirty="0" err="1"/>
              <a:t>evaluatedResource</a:t>
            </a:r>
            <a:r>
              <a:rPr lang="en-US" sz="1200" dirty="0"/>
              <a:t>, changed couple of the lines’ weight to be consistent with the rest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189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Yan Heras</cp:lastModifiedBy>
  <cp:revision>21</cp:revision>
  <dcterms:created xsi:type="dcterms:W3CDTF">2019-02-26T23:10:25Z</dcterms:created>
  <dcterms:modified xsi:type="dcterms:W3CDTF">2021-04-16T01:52:50Z</dcterms:modified>
</cp:coreProperties>
</file>