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5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392975" y="3714152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A2043-1279-476E-9F6F-1307AFED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2" y="1062324"/>
            <a:ext cx="8390476" cy="45809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F7ACD9-291B-4C9D-A9C3-7A57A0BD6D58}"/>
              </a:ext>
            </a:extLst>
          </p:cNvPr>
          <p:cNvSpPr/>
          <p:nvPr/>
        </p:nvSpPr>
        <p:spPr>
          <a:xfrm>
            <a:off x="5007429" y="3189514"/>
            <a:ext cx="5486400" cy="2529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452805" y="4179338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289744" y="3649849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70144" y="4622581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378432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42E7F-356D-4C5B-8FAD-4D8D6B890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27" y="2354576"/>
            <a:ext cx="1802901" cy="1802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36AFD-DE51-4AC7-9534-61142D3B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-1"/>
          <a:stretch/>
        </p:blipFill>
        <p:spPr>
          <a:xfrm>
            <a:off x="7365944" y="2033636"/>
            <a:ext cx="2329908" cy="17121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297D29-ECA1-4F69-A845-9B13C14FDA67}"/>
              </a:ext>
            </a:extLst>
          </p:cNvPr>
          <p:cNvSpPr/>
          <p:nvPr/>
        </p:nvSpPr>
        <p:spPr>
          <a:xfrm>
            <a:off x="9334500" y="2735580"/>
            <a:ext cx="449580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03F80-75AD-4693-9EDF-0CD7524AA6F1}"/>
              </a:ext>
            </a:extLst>
          </p:cNvPr>
          <p:cNvSpPr txBox="1"/>
          <p:nvPr/>
        </p:nvSpPr>
        <p:spPr>
          <a:xfrm>
            <a:off x="4792145" y="1016162"/>
            <a:ext cx="208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688A2-85AF-44CB-998D-FB3C5B25AAC2}"/>
              </a:ext>
            </a:extLst>
          </p:cNvPr>
          <p:cNvSpPr txBox="1"/>
          <p:nvPr/>
        </p:nvSpPr>
        <p:spPr>
          <a:xfrm>
            <a:off x="4832306" y="5361245"/>
            <a:ext cx="218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Response</a:t>
            </a:r>
          </a:p>
        </p:txBody>
      </p:sp>
    </p:spTree>
    <p:extLst>
      <p:ext uri="{BB962C8B-B14F-4D97-AF65-F5344CB8AC3E}">
        <p14:creationId xmlns:p14="http://schemas.microsoft.com/office/powerpoint/2010/main" val="188928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Yan Heras</cp:lastModifiedBy>
  <cp:revision>17</cp:revision>
  <dcterms:created xsi:type="dcterms:W3CDTF">2020-07-08T21:07:53Z</dcterms:created>
  <dcterms:modified xsi:type="dcterms:W3CDTF">2021-04-09T19:01:10Z</dcterms:modified>
</cp:coreProperties>
</file>