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6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Any Resources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1066800" y="485085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Any Resources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1562100" y="5029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Any Resource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5029200" y="1905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Organization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5029200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Patient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</a:t>
            </a:r>
            <a:r>
              <a:rPr lang="en-US" sz="1100" b="1" dirty="0" smtClean="0"/>
              <a:t>easure</a:t>
            </a:r>
            <a:endParaRPr lang="en-US" sz="1100" b="1" dirty="0"/>
          </a:p>
        </p:txBody>
      </p:sp>
      <p:cxnSp>
        <p:nvCxnSpPr>
          <p:cNvPr id="26" name="Straight Arrow Connector 25"/>
          <p:cNvCxnSpPr>
            <a:endCxn id="14" idx="1"/>
          </p:cNvCxnSpPr>
          <p:nvPr/>
        </p:nvCxnSpPr>
        <p:spPr>
          <a:xfrm flipV="1">
            <a:off x="2286000" y="2209800"/>
            <a:ext cx="2743200" cy="11484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743200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supportingOrganization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evaluatedResources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86619" y="3651612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</a:t>
            </a:r>
            <a:r>
              <a:rPr lang="en-US" sz="1100" b="1" dirty="0" smtClean="0"/>
              <a:t>atient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02189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Option 1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J Michaelsen</dc:creator>
  <cp:lastModifiedBy>Linda J Michaelsen</cp:lastModifiedBy>
  <cp:revision>6</cp:revision>
  <dcterms:created xsi:type="dcterms:W3CDTF">2019-02-26T23:10:25Z</dcterms:created>
  <dcterms:modified xsi:type="dcterms:W3CDTF">2019-02-27T00:01:25Z</dcterms:modified>
</cp:coreProperties>
</file>