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Lst>
  <p:notesMasterIdLst>
    <p:notesMasterId r:id="rId10"/>
  </p:notesMasterIdLst>
  <p:handoutMasterIdLst>
    <p:handoutMasterId r:id="rId11"/>
  </p:handoutMasterIdLst>
  <p:sldIdLst>
    <p:sldId id="2919" r:id="rId7"/>
    <p:sldId id="2921" r:id="rId8"/>
    <p:sldId id="2922" r:id="rId9"/>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1"/>
            <p14:sldId id="292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p:restoredTop sz="96571" autoAdjust="0"/>
  </p:normalViewPr>
  <p:slideViewPr>
    <p:cSldViewPr snapToGrid="0">
      <p:cViewPr>
        <p:scale>
          <a:sx n="110" d="100"/>
          <a:sy n="110" d="100"/>
        </p:scale>
        <p:origin x="-18" y="29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9/6/2023</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9/6/2023</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29978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dirty="0"/>
          </a:p>
        </p:txBody>
      </p:sp>
    </p:spTree>
    <p:extLst>
      <p:ext uri="{BB962C8B-B14F-4D97-AF65-F5344CB8AC3E}">
        <p14:creationId xmlns:p14="http://schemas.microsoft.com/office/powerpoint/2010/main" val="208947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FB8096E-BF12-A5F8-754F-33B57644DB35}"/>
              </a:ext>
            </a:extLst>
          </p:cNvPr>
          <p:cNvSpPr/>
          <p:nvPr/>
        </p:nvSpPr>
        <p:spPr>
          <a:xfrm>
            <a:off x="2507811" y="795866"/>
            <a:ext cx="7387628" cy="5423866"/>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24D92-4C45-EC92-204A-C894550ECFB5}"/>
              </a:ext>
            </a:extLst>
          </p:cNvPr>
          <p:cNvSpPr/>
          <p:nvPr/>
        </p:nvSpPr>
        <p:spPr>
          <a:xfrm>
            <a:off x="2858914" y="995907"/>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9BCE423D-52A4-2690-45E0-22A020FE5522}"/>
              </a:ext>
            </a:extLst>
          </p:cNvPr>
          <p:cNvCxnSpPr>
            <a:cxnSpLocks/>
          </p:cNvCxnSpPr>
          <p:nvPr/>
        </p:nvCxnSpPr>
        <p:spPr>
          <a:xfrm>
            <a:off x="4115146" y="1262861"/>
            <a:ext cx="0" cy="446227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788CB8-9309-691E-6B4D-32045037B4C6}"/>
              </a:ext>
            </a:extLst>
          </p:cNvPr>
          <p:cNvSpPr/>
          <p:nvPr/>
        </p:nvSpPr>
        <p:spPr>
          <a:xfrm>
            <a:off x="2858914" y="5701032"/>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14A6021C-7E08-DED5-A1E3-3AFFB4B6B369}"/>
              </a:ext>
            </a:extLst>
          </p:cNvPr>
          <p:cNvSpPr/>
          <p:nvPr/>
        </p:nvSpPr>
        <p:spPr>
          <a:xfrm>
            <a:off x="3318675" y="2257071"/>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788F30AD-2812-F01F-8496-AF5FE9704CE1}"/>
              </a:ext>
            </a:extLst>
          </p:cNvPr>
          <p:cNvSpPr/>
          <p:nvPr/>
        </p:nvSpPr>
        <p:spPr>
          <a:xfrm>
            <a:off x="6234338" y="99590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DF83695-9CA2-1E39-E37E-0DC999E5411A}"/>
              </a:ext>
            </a:extLst>
          </p:cNvPr>
          <p:cNvCxnSpPr>
            <a:cxnSpLocks/>
          </p:cNvCxnSpPr>
          <p:nvPr/>
        </p:nvCxnSpPr>
        <p:spPr>
          <a:xfrm>
            <a:off x="6619106" y="1262861"/>
            <a:ext cx="0" cy="446227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9F9D125-DF7B-9178-4FA0-171758B7BBBC}"/>
              </a:ext>
            </a:extLst>
          </p:cNvPr>
          <p:cNvSpPr/>
          <p:nvPr/>
        </p:nvSpPr>
        <p:spPr>
          <a:xfrm>
            <a:off x="6234338" y="570103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74686EC7-BC2F-83F0-21B5-1B8F8977B976}"/>
              </a:ext>
            </a:extLst>
          </p:cNvPr>
          <p:cNvSpPr/>
          <p:nvPr/>
        </p:nvSpPr>
        <p:spPr>
          <a:xfrm>
            <a:off x="5522673" y="2854029"/>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A0053600-6658-C9CF-E778-61315E3EA646}"/>
              </a:ext>
            </a:extLst>
          </p:cNvPr>
          <p:cNvCxnSpPr>
            <a:cxnSpLocks/>
          </p:cNvCxnSpPr>
          <p:nvPr/>
        </p:nvCxnSpPr>
        <p:spPr>
          <a:xfrm>
            <a:off x="4113794" y="2720123"/>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8A96087-E3B0-C099-A72D-ED2A55FC315F}"/>
              </a:ext>
            </a:extLst>
          </p:cNvPr>
          <p:cNvSpPr/>
          <p:nvPr/>
        </p:nvSpPr>
        <p:spPr>
          <a:xfrm>
            <a:off x="8739650" y="99829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D340A4FC-9CFB-E9F8-26AF-8412F0029346}"/>
              </a:ext>
            </a:extLst>
          </p:cNvPr>
          <p:cNvCxnSpPr>
            <a:cxnSpLocks/>
          </p:cNvCxnSpPr>
          <p:nvPr/>
        </p:nvCxnSpPr>
        <p:spPr>
          <a:xfrm>
            <a:off x="9124390" y="1263116"/>
            <a:ext cx="0" cy="446227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AC99BA0-A8AE-94DD-72CC-6593026E7F9B}"/>
              </a:ext>
            </a:extLst>
          </p:cNvPr>
          <p:cNvSpPr/>
          <p:nvPr/>
        </p:nvSpPr>
        <p:spPr>
          <a:xfrm>
            <a:off x="8739650" y="570341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135BB08E-C7EA-7AA9-01AF-9D84DD258D64}"/>
              </a:ext>
            </a:extLst>
          </p:cNvPr>
          <p:cNvCxnSpPr>
            <a:cxnSpLocks/>
          </p:cNvCxnSpPr>
          <p:nvPr/>
        </p:nvCxnSpPr>
        <p:spPr>
          <a:xfrm>
            <a:off x="6621442" y="3493302"/>
            <a:ext cx="250531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1D6E0E2-7617-A83C-AE7C-86CF78945173}"/>
              </a:ext>
            </a:extLst>
          </p:cNvPr>
          <p:cNvCxnSpPr>
            <a:cxnSpLocks/>
          </p:cNvCxnSpPr>
          <p:nvPr/>
        </p:nvCxnSpPr>
        <p:spPr>
          <a:xfrm flipH="1">
            <a:off x="6621442" y="3819987"/>
            <a:ext cx="2505312" cy="0"/>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56772B0-6844-A979-A499-35BBC9EA2CA0}"/>
              </a:ext>
            </a:extLst>
          </p:cNvPr>
          <p:cNvSpPr txBox="1"/>
          <p:nvPr/>
        </p:nvSpPr>
        <p:spPr>
          <a:xfrm>
            <a:off x="6619108" y="3320897"/>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FB569644-87A9-2A23-8050-662FBC6DA64F}"/>
              </a:ext>
            </a:extLst>
          </p:cNvPr>
          <p:cNvSpPr txBox="1"/>
          <p:nvPr/>
        </p:nvSpPr>
        <p:spPr>
          <a:xfrm>
            <a:off x="6626451" y="3635027"/>
            <a:ext cx="2505283"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Returns “Questionnaire Package”</a:t>
            </a:r>
          </a:p>
        </p:txBody>
      </p:sp>
      <p:sp>
        <p:nvSpPr>
          <p:cNvPr id="42" name="Rectangle 41">
            <a:extLst>
              <a:ext uri="{FF2B5EF4-FFF2-40B4-BE49-F238E27FC236}">
                <a16:creationId xmlns:a16="http://schemas.microsoft.com/office/drawing/2014/main" id="{7F56E119-D1F1-AF52-E416-BD7861CF415F}"/>
              </a:ext>
            </a:extLst>
          </p:cNvPr>
          <p:cNvSpPr/>
          <p:nvPr/>
        </p:nvSpPr>
        <p:spPr>
          <a:xfrm>
            <a:off x="5373335" y="4012621"/>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“Questionnaire Package”</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D4860FC9-626E-1925-0983-39E4F7262151}"/>
              </a:ext>
            </a:extLst>
          </p:cNvPr>
          <p:cNvSpPr txBox="1"/>
          <p:nvPr/>
        </p:nvSpPr>
        <p:spPr>
          <a:xfrm>
            <a:off x="2507811" y="567018"/>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cxnSp>
        <p:nvCxnSpPr>
          <p:cNvPr id="2" name="Straight Arrow Connector 1">
            <a:extLst>
              <a:ext uri="{FF2B5EF4-FFF2-40B4-BE49-F238E27FC236}">
                <a16:creationId xmlns:a16="http://schemas.microsoft.com/office/drawing/2014/main" id="{892C4D49-4350-98D1-B3FF-DEF8F6582929}"/>
              </a:ext>
            </a:extLst>
          </p:cNvPr>
          <p:cNvCxnSpPr>
            <a:cxnSpLocks/>
          </p:cNvCxnSpPr>
          <p:nvPr/>
        </p:nvCxnSpPr>
        <p:spPr>
          <a:xfrm>
            <a:off x="4113794" y="4705431"/>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8143FD7-5DF2-A24A-6FD6-6740ABA85B64}"/>
              </a:ext>
            </a:extLst>
          </p:cNvPr>
          <p:cNvSpPr txBox="1"/>
          <p:nvPr/>
        </p:nvSpPr>
        <p:spPr>
          <a:xfrm>
            <a:off x="4133251" y="4511503"/>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311E8002-3B8E-352B-97CD-3561BF0DD465}"/>
              </a:ext>
            </a:extLst>
          </p:cNvPr>
          <p:cNvCxnSpPr>
            <a:cxnSpLocks/>
          </p:cNvCxnSpPr>
          <p:nvPr/>
        </p:nvCxnSpPr>
        <p:spPr>
          <a:xfrm>
            <a:off x="4122505" y="1668295"/>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40BEA11-AEF8-63BC-060C-1BF3CA501DC3}"/>
              </a:ext>
            </a:extLst>
          </p:cNvPr>
          <p:cNvSpPr txBox="1"/>
          <p:nvPr/>
        </p:nvSpPr>
        <p:spPr>
          <a:xfrm>
            <a:off x="4141962" y="1490269"/>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E0497F3A-70BC-E04D-325B-594F1515DB2E}"/>
              </a:ext>
            </a:extLst>
          </p:cNvPr>
          <p:cNvSpPr txBox="1"/>
          <p:nvPr/>
        </p:nvSpPr>
        <p:spPr>
          <a:xfrm>
            <a:off x="5166141" y="1856683"/>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68626E8B-6116-B628-3234-D29AB78B5C7D}"/>
              </a:ext>
            </a:extLst>
          </p:cNvPr>
          <p:cNvCxnSpPr>
            <a:cxnSpLocks/>
          </p:cNvCxnSpPr>
          <p:nvPr/>
        </p:nvCxnSpPr>
        <p:spPr>
          <a:xfrm>
            <a:off x="4113794" y="2037241"/>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1704B7-1AF1-6FCA-85F9-9D05FDF8C46F}"/>
              </a:ext>
            </a:extLst>
          </p:cNvPr>
          <p:cNvCxnSpPr>
            <a:cxnSpLocks/>
          </p:cNvCxnSpPr>
          <p:nvPr/>
        </p:nvCxnSpPr>
        <p:spPr>
          <a:xfrm>
            <a:off x="6618095" y="2037241"/>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06B48EF-D7EC-97AD-DC7B-127BF1321EEE}"/>
              </a:ext>
            </a:extLst>
          </p:cNvPr>
          <p:cNvSpPr/>
          <p:nvPr/>
        </p:nvSpPr>
        <p:spPr>
          <a:xfrm>
            <a:off x="6581389" y="1999567"/>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BF708DE6-CF56-BE38-0C05-4AFCEB90347B}"/>
              </a:ext>
            </a:extLst>
          </p:cNvPr>
          <p:cNvCxnSpPr>
            <a:cxnSpLocks/>
          </p:cNvCxnSpPr>
          <p:nvPr/>
        </p:nvCxnSpPr>
        <p:spPr>
          <a:xfrm>
            <a:off x="4116359" y="5557690"/>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724E894-FC9C-887C-1D51-D7C3F97C2715}"/>
              </a:ext>
            </a:extLst>
          </p:cNvPr>
          <p:cNvSpPr txBox="1"/>
          <p:nvPr/>
        </p:nvSpPr>
        <p:spPr>
          <a:xfrm>
            <a:off x="4135816" y="5363762"/>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DE489494-C4F8-6D08-14F9-7D0F327F2D46}"/>
              </a:ext>
            </a:extLst>
          </p:cNvPr>
          <p:cNvSpPr/>
          <p:nvPr/>
        </p:nvSpPr>
        <p:spPr>
          <a:xfrm>
            <a:off x="5401899" y="4906249"/>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spTree>
    <p:extLst>
      <p:ext uri="{BB962C8B-B14F-4D97-AF65-F5344CB8AC3E}">
        <p14:creationId xmlns:p14="http://schemas.microsoft.com/office/powerpoint/2010/main" val="36286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FB8096E-BF12-A5F8-754F-33B57644DB35}"/>
              </a:ext>
            </a:extLst>
          </p:cNvPr>
          <p:cNvSpPr/>
          <p:nvPr/>
        </p:nvSpPr>
        <p:spPr>
          <a:xfrm>
            <a:off x="2507811" y="795865"/>
            <a:ext cx="7387628" cy="5170369"/>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24D92-4C45-EC92-204A-C894550ECFB5}"/>
              </a:ext>
            </a:extLst>
          </p:cNvPr>
          <p:cNvSpPr/>
          <p:nvPr/>
        </p:nvSpPr>
        <p:spPr>
          <a:xfrm>
            <a:off x="2858914" y="1104543"/>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9BCE423D-52A4-2690-45E0-22A020FE5522}"/>
              </a:ext>
            </a:extLst>
          </p:cNvPr>
          <p:cNvCxnSpPr>
            <a:cxnSpLocks/>
          </p:cNvCxnSpPr>
          <p:nvPr/>
        </p:nvCxnSpPr>
        <p:spPr>
          <a:xfrm>
            <a:off x="4115146" y="1371497"/>
            <a:ext cx="0" cy="411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788CB8-9309-691E-6B4D-32045037B4C6}"/>
              </a:ext>
            </a:extLst>
          </p:cNvPr>
          <p:cNvSpPr/>
          <p:nvPr/>
        </p:nvSpPr>
        <p:spPr>
          <a:xfrm>
            <a:off x="2858914" y="5423407"/>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14A6021C-7E08-DED5-A1E3-3AFFB4B6B369}"/>
              </a:ext>
            </a:extLst>
          </p:cNvPr>
          <p:cNvSpPr/>
          <p:nvPr/>
        </p:nvSpPr>
        <p:spPr>
          <a:xfrm>
            <a:off x="3318675" y="2365706"/>
            <a:ext cx="1592941" cy="421447"/>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libri" panose="020F0502020204030204" pitchFamily="34" charset="0"/>
                <a:cs typeface="Calibri" panose="020F0502020204030204" pitchFamily="34" charset="0"/>
              </a:rPr>
              <a:t>SMART / Native</a:t>
            </a:r>
          </a:p>
          <a:p>
            <a:pPr algn="ctr"/>
            <a:r>
              <a:rPr lang="en-US" sz="1100" dirty="0">
                <a:solidFill>
                  <a:schemeClr val="tx1"/>
                </a:solidFill>
                <a:latin typeface="Calibri" panose="020F0502020204030204" pitchFamily="34" charset="0"/>
                <a:cs typeface="Calibri" panose="020F0502020204030204" pitchFamily="34" charset="0"/>
              </a:rPr>
              <a:t>App Launch</a:t>
            </a:r>
          </a:p>
        </p:txBody>
      </p:sp>
      <p:sp>
        <p:nvSpPr>
          <p:cNvPr id="26" name="Rectangle 25">
            <a:extLst>
              <a:ext uri="{FF2B5EF4-FFF2-40B4-BE49-F238E27FC236}">
                <a16:creationId xmlns:a16="http://schemas.microsoft.com/office/drawing/2014/main" id="{788F30AD-2812-F01F-8496-AF5FE9704CE1}"/>
              </a:ext>
            </a:extLst>
          </p:cNvPr>
          <p:cNvSpPr/>
          <p:nvPr/>
        </p:nvSpPr>
        <p:spPr>
          <a:xfrm>
            <a:off x="6234338" y="1104543"/>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DF83695-9CA2-1E39-E37E-0DC999E5411A}"/>
              </a:ext>
            </a:extLst>
          </p:cNvPr>
          <p:cNvCxnSpPr>
            <a:cxnSpLocks/>
          </p:cNvCxnSpPr>
          <p:nvPr/>
        </p:nvCxnSpPr>
        <p:spPr>
          <a:xfrm>
            <a:off x="6619106" y="1371497"/>
            <a:ext cx="0" cy="411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9F9D125-DF7B-9178-4FA0-171758B7BBBC}"/>
              </a:ext>
            </a:extLst>
          </p:cNvPr>
          <p:cNvSpPr/>
          <p:nvPr/>
        </p:nvSpPr>
        <p:spPr>
          <a:xfrm>
            <a:off x="6234338" y="542340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74686EC7-BC2F-83F0-21B5-1B8F8977B976}"/>
              </a:ext>
            </a:extLst>
          </p:cNvPr>
          <p:cNvSpPr/>
          <p:nvPr/>
        </p:nvSpPr>
        <p:spPr>
          <a:xfrm>
            <a:off x="5522673" y="3073026"/>
            <a:ext cx="2192866" cy="428675"/>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libri" panose="020F0502020204030204" pitchFamily="34" charset="0"/>
                <a:cs typeface="Calibri" panose="020F0502020204030204" pitchFamily="34" charset="0"/>
              </a:rPr>
              <a:t>DTR App Leverages</a:t>
            </a:r>
          </a:p>
          <a:p>
            <a:pPr algn="ctr"/>
            <a:r>
              <a:rPr lang="en-US" sz="110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A0053600-6658-C9CF-E778-61315E3EA646}"/>
              </a:ext>
            </a:extLst>
          </p:cNvPr>
          <p:cNvCxnSpPr>
            <a:cxnSpLocks/>
          </p:cNvCxnSpPr>
          <p:nvPr/>
        </p:nvCxnSpPr>
        <p:spPr>
          <a:xfrm>
            <a:off x="4113794" y="2939121"/>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8A96087-E3B0-C099-A72D-ED2A55FC315F}"/>
              </a:ext>
            </a:extLst>
          </p:cNvPr>
          <p:cNvSpPr/>
          <p:nvPr/>
        </p:nvSpPr>
        <p:spPr>
          <a:xfrm>
            <a:off x="8739650" y="1106928"/>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D340A4FC-9CFB-E9F8-26AF-8412F0029346}"/>
              </a:ext>
            </a:extLst>
          </p:cNvPr>
          <p:cNvCxnSpPr>
            <a:cxnSpLocks/>
          </p:cNvCxnSpPr>
          <p:nvPr/>
        </p:nvCxnSpPr>
        <p:spPr>
          <a:xfrm>
            <a:off x="9124390" y="1371752"/>
            <a:ext cx="0" cy="411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AC99BA0-A8AE-94DD-72CC-6593026E7F9B}"/>
              </a:ext>
            </a:extLst>
          </p:cNvPr>
          <p:cNvSpPr/>
          <p:nvPr/>
        </p:nvSpPr>
        <p:spPr>
          <a:xfrm>
            <a:off x="8739650" y="542579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135BB08E-C7EA-7AA9-01AF-9D84DD258D64}"/>
              </a:ext>
            </a:extLst>
          </p:cNvPr>
          <p:cNvCxnSpPr>
            <a:cxnSpLocks/>
          </p:cNvCxnSpPr>
          <p:nvPr/>
        </p:nvCxnSpPr>
        <p:spPr>
          <a:xfrm>
            <a:off x="6621442" y="3814779"/>
            <a:ext cx="250531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1D6E0E2-7617-A83C-AE7C-86CF78945173}"/>
              </a:ext>
            </a:extLst>
          </p:cNvPr>
          <p:cNvCxnSpPr>
            <a:cxnSpLocks/>
          </p:cNvCxnSpPr>
          <p:nvPr/>
        </p:nvCxnSpPr>
        <p:spPr>
          <a:xfrm flipH="1">
            <a:off x="6621442" y="4141464"/>
            <a:ext cx="2505312" cy="0"/>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56772B0-6844-A979-A499-35BBC9EA2CA0}"/>
              </a:ext>
            </a:extLst>
          </p:cNvPr>
          <p:cNvSpPr txBox="1"/>
          <p:nvPr/>
        </p:nvSpPr>
        <p:spPr>
          <a:xfrm>
            <a:off x="6619108" y="3642374"/>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FB569644-87A9-2A23-8050-662FBC6DA64F}"/>
              </a:ext>
            </a:extLst>
          </p:cNvPr>
          <p:cNvSpPr txBox="1"/>
          <p:nvPr/>
        </p:nvSpPr>
        <p:spPr>
          <a:xfrm>
            <a:off x="6626451" y="3956504"/>
            <a:ext cx="2505283"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Returns “Questionnaire Package”</a:t>
            </a:r>
          </a:p>
        </p:txBody>
      </p:sp>
      <p:sp>
        <p:nvSpPr>
          <p:cNvPr id="42" name="Rectangle 41">
            <a:extLst>
              <a:ext uri="{FF2B5EF4-FFF2-40B4-BE49-F238E27FC236}">
                <a16:creationId xmlns:a16="http://schemas.microsoft.com/office/drawing/2014/main" id="{7F56E119-D1F1-AF52-E416-BD7861CF415F}"/>
              </a:ext>
            </a:extLst>
          </p:cNvPr>
          <p:cNvSpPr/>
          <p:nvPr/>
        </p:nvSpPr>
        <p:spPr>
          <a:xfrm>
            <a:off x="5373335" y="4390592"/>
            <a:ext cx="2505283" cy="37016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libri" panose="020F0502020204030204" pitchFamily="34" charset="0"/>
                <a:cs typeface="Calibri" panose="020F0502020204030204" pitchFamily="34" charset="0"/>
              </a:rPr>
              <a:t>DTR uses “Questionnaire Package”</a:t>
            </a:r>
          </a:p>
          <a:p>
            <a:pPr algn="ctr"/>
            <a:r>
              <a:rPr lang="en-US" sz="110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D4860FC9-626E-1925-0983-39E4F7262151}"/>
              </a:ext>
            </a:extLst>
          </p:cNvPr>
          <p:cNvSpPr txBox="1"/>
          <p:nvPr/>
        </p:nvSpPr>
        <p:spPr>
          <a:xfrm>
            <a:off x="2507811" y="567018"/>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cxnSp>
        <p:nvCxnSpPr>
          <p:cNvPr id="2" name="Straight Arrow Connector 1">
            <a:extLst>
              <a:ext uri="{FF2B5EF4-FFF2-40B4-BE49-F238E27FC236}">
                <a16:creationId xmlns:a16="http://schemas.microsoft.com/office/drawing/2014/main" id="{892C4D49-4350-98D1-B3FF-DEF8F6582929}"/>
              </a:ext>
            </a:extLst>
          </p:cNvPr>
          <p:cNvCxnSpPr>
            <a:cxnSpLocks/>
          </p:cNvCxnSpPr>
          <p:nvPr/>
        </p:nvCxnSpPr>
        <p:spPr>
          <a:xfrm>
            <a:off x="4113794" y="5135089"/>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8143FD7-5DF2-A24A-6FD6-6740ABA85B64}"/>
              </a:ext>
            </a:extLst>
          </p:cNvPr>
          <p:cNvSpPr txBox="1"/>
          <p:nvPr/>
        </p:nvSpPr>
        <p:spPr>
          <a:xfrm>
            <a:off x="4133251" y="4941161"/>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cxnSp>
        <p:nvCxnSpPr>
          <p:cNvPr id="9" name="Straight Arrow Connector 8">
            <a:extLst>
              <a:ext uri="{FF2B5EF4-FFF2-40B4-BE49-F238E27FC236}">
                <a16:creationId xmlns:a16="http://schemas.microsoft.com/office/drawing/2014/main" id="{311E8002-3B8E-352B-97CD-3561BF0DD465}"/>
              </a:ext>
            </a:extLst>
          </p:cNvPr>
          <p:cNvCxnSpPr>
            <a:cxnSpLocks/>
          </p:cNvCxnSpPr>
          <p:nvPr/>
        </p:nvCxnSpPr>
        <p:spPr>
          <a:xfrm>
            <a:off x="4122505" y="1776931"/>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40BEA11-AEF8-63BC-060C-1BF3CA501DC3}"/>
              </a:ext>
            </a:extLst>
          </p:cNvPr>
          <p:cNvSpPr txBox="1"/>
          <p:nvPr/>
        </p:nvSpPr>
        <p:spPr>
          <a:xfrm>
            <a:off x="4141962" y="1598905"/>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E0497F3A-70BC-E04D-325B-594F1515DB2E}"/>
              </a:ext>
            </a:extLst>
          </p:cNvPr>
          <p:cNvSpPr txBox="1"/>
          <p:nvPr/>
        </p:nvSpPr>
        <p:spPr>
          <a:xfrm>
            <a:off x="5166141" y="1965319"/>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68626E8B-6116-B628-3234-D29AB78B5C7D}"/>
              </a:ext>
            </a:extLst>
          </p:cNvPr>
          <p:cNvCxnSpPr>
            <a:cxnSpLocks/>
          </p:cNvCxnSpPr>
          <p:nvPr/>
        </p:nvCxnSpPr>
        <p:spPr>
          <a:xfrm>
            <a:off x="4113794" y="2145877"/>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1704B7-1AF1-6FCA-85F9-9D05FDF8C46F}"/>
              </a:ext>
            </a:extLst>
          </p:cNvPr>
          <p:cNvCxnSpPr>
            <a:cxnSpLocks/>
          </p:cNvCxnSpPr>
          <p:nvPr/>
        </p:nvCxnSpPr>
        <p:spPr>
          <a:xfrm>
            <a:off x="6618095" y="2145877"/>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06B48EF-D7EC-97AD-DC7B-127BF1321EEE}"/>
              </a:ext>
            </a:extLst>
          </p:cNvPr>
          <p:cNvSpPr/>
          <p:nvPr/>
        </p:nvSpPr>
        <p:spPr>
          <a:xfrm>
            <a:off x="6581389" y="2108203"/>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37746E4-6850-12CE-678A-D6C1520B90D7}"/>
              </a:ext>
            </a:extLst>
          </p:cNvPr>
          <p:cNvSpPr txBox="1"/>
          <p:nvPr/>
        </p:nvSpPr>
        <p:spPr>
          <a:xfrm rot="19272952">
            <a:off x="-102875" y="1006334"/>
            <a:ext cx="3299914" cy="369332"/>
          </a:xfrm>
          <a:prstGeom prst="rect">
            <a:avLst/>
          </a:prstGeom>
          <a:noFill/>
        </p:spPr>
        <p:txBody>
          <a:bodyPr wrap="square" lIns="0" tIns="0" rIns="0" bIns="0" rtlCol="0">
            <a:spAutoFit/>
          </a:bodyPr>
          <a:lstStyle/>
          <a:p>
            <a:pPr algn="ctr"/>
            <a:r>
              <a:rPr lang="en-US" sz="2400" b="1" dirty="0">
                <a:solidFill>
                  <a:srgbClr val="C00000"/>
                </a:solidFill>
                <a:cs typeface="Calibri" panose="020F0502020204030204" pitchFamily="34" charset="0"/>
              </a:rPr>
              <a:t>PREVIOUS DIAGRAM</a:t>
            </a:r>
          </a:p>
        </p:txBody>
      </p:sp>
    </p:spTree>
    <p:extLst>
      <p:ext uri="{BB962C8B-B14F-4D97-AF65-F5344CB8AC3E}">
        <p14:creationId xmlns:p14="http://schemas.microsoft.com/office/powerpoint/2010/main" val="373185307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1752</TotalTime>
  <Words>260</Words>
  <Application>Microsoft Office PowerPoint</Application>
  <PresentationFormat>Widescreen</PresentationFormat>
  <Paragraphs>61</Paragraphs>
  <Slides>3</Slides>
  <Notes>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vt:i4>
      </vt:variant>
    </vt:vector>
  </HeadingPairs>
  <TitlesOfParts>
    <vt:vector size="15" baseType="lpstr">
      <vt:lpstr>Arial</vt:lpstr>
      <vt:lpstr>Arial Narrow</vt:lpstr>
      <vt:lpstr>Calibri</vt:lpstr>
      <vt:lpstr>Calibri Light</vt:lpstr>
      <vt:lpstr>Cambria</vt:lpstr>
      <vt:lpstr>Consolas</vt:lpstr>
      <vt:lpstr>Helvetica LT Std</vt:lpstr>
      <vt:lpstr>Tahoma</vt:lpstr>
      <vt:lpstr>Wingdings</vt:lpstr>
      <vt:lpstr>Custom Design</vt:lpstr>
      <vt:lpstr>1_Custom Design</vt:lpstr>
      <vt:lpstr>TRBTemplate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118</cp:revision>
  <cp:lastPrinted>2020-04-01T22:46:57Z</cp:lastPrinted>
  <dcterms:created xsi:type="dcterms:W3CDTF">2019-09-26T13:54:24Z</dcterms:created>
  <dcterms:modified xsi:type="dcterms:W3CDTF">2023-09-06T11:42:08Z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