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3"/>
  </p:notesMasterIdLst>
  <p:handoutMasterIdLst>
    <p:handoutMasterId r:id="rId14"/>
  </p:handoutMasterIdLst>
  <p:sldIdLst>
    <p:sldId id="2919" r:id="rId8"/>
    <p:sldId id="2925" r:id="rId9"/>
    <p:sldId id="2926" r:id="rId10"/>
    <p:sldId id="2922" r:id="rId11"/>
    <p:sldId id="2923"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5"/>
            <p14:sldId id="2926"/>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138"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12/16/2024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12/16/2024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1C5AD-62F1-DB92-75F6-CCD64508A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015B6-FDD1-A9F2-A46E-242315FFBA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9A172-4D4F-9B68-BDCC-93ADF97EC46A}"/>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00E55686-584C-3614-9CB5-237EADDD39F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74676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CAF8C-8B8A-2173-0881-80A8E428A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9ACFB-DF6B-3167-613F-768CBCF683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12555E-769D-5A60-2BF9-DE9C5C4F4C70}"/>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CEE7F0D5-0509-39A4-345A-E66DE7ABFD72}"/>
              </a:ext>
            </a:extLst>
          </p:cNvPr>
          <p:cNvSpPr>
            <a:spLocks noGrp="1"/>
          </p:cNvSpPr>
          <p:nvPr>
            <p:ph type="sldNum" sz="quarter" idx="5"/>
          </p:nvPr>
        </p:nvSpPr>
        <p:spPr/>
        <p:txBody>
          <a:bodyPr/>
          <a:lstStyle/>
          <a:p>
            <a:fld id="{D58F3C89-9E49-4851-A18A-DAECD34FD650}" type="slidenum">
              <a:rPr lang="en-US" smtClean="0"/>
              <a:t>3</a:t>
            </a:fld>
            <a:endParaRPr lang="en-US" dirty="0"/>
          </a:p>
        </p:txBody>
      </p:sp>
    </p:spTree>
    <p:extLst>
      <p:ext uri="{BB962C8B-B14F-4D97-AF65-F5344CB8AC3E}">
        <p14:creationId xmlns:p14="http://schemas.microsoft.com/office/powerpoint/2010/main" val="266769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0CF00C9-5403-847F-979F-2F86C8299159}"/>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5A6F5DE3-467D-6E9C-C44A-6967C146875B}"/>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D006D2-1154-6426-6C46-29D30CE2562E}"/>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32001FFF-73F2-D4B8-F949-C0CE6F185221}"/>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391BD7A-BE5E-B485-8274-B01F4E98BE10}"/>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4DBC32F2-1CB0-F715-1F2F-F50E43CC9213}"/>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B38A46C-A2A3-8C89-C920-B2273213F41A}"/>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7E26ED8-3C68-D6C9-0807-78E452D85865}"/>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BC02A8B-0C55-8904-F3B6-BE1B70EE765D}"/>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EAB01DD2-4629-013E-DF0D-7161857993C9}"/>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8A5E9C3-4064-3B01-F1EC-7B226680D7DF}"/>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C2BD5F1-C8B7-8909-DA74-E84AEB3F3A40}"/>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1485DD90-A585-185C-CAA2-B85A2802D5DF}"/>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0385562-4BFC-19F9-905D-6031EA964D6A}"/>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FBCEAEA7-E3E6-9644-74D2-320BC9782AB9}"/>
              </a:ext>
            </a:extLst>
          </p:cNvPr>
          <p:cNvCxnSpPr>
            <a:cxnSpLocks/>
          </p:cNvCxnSpPr>
          <p:nvPr/>
        </p:nvCxnSpPr>
        <p:spPr>
          <a:xfrm>
            <a:off x="6515817" y="328775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0837D25-428A-3EEA-F1BF-8D460F9D4516}"/>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F1DEE27B-B0DA-14F1-8E33-47BBD681D92B}"/>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F10D2CE-92C6-47B6-9AA8-FC75BAE8C333}"/>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D2E9DC32-5B05-5915-58F8-31B95B3EA32A}"/>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AD6647AC-A694-96E4-FBC1-E7726CB32E64}"/>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53410-BD7D-4F5A-23EF-9FCA09B66E40}"/>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2B7A3296-9CE9-6C2E-1714-0F826D98225A}"/>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FA7AE58-91F2-BEBC-32CE-F4FE0ADEC256}"/>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2D3A5EB-D458-CFCC-DAEE-BCD016AF2F41}"/>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CD1C7AC-DE12-2138-23EC-4A921C577B26}"/>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2A127B4B-BA32-0896-241A-48454C8F6CA6}"/>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44603-1B22-C89F-90AF-87ABB2073A3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B5732CBF-00A5-8044-53B2-6C951F4EF47F}"/>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7EEDCD5-6D68-CAF3-FE70-1367A905593B}"/>
              </a:ext>
            </a:extLst>
          </p:cNvPr>
          <p:cNvCxnSpPr>
            <a:cxnSpLocks/>
          </p:cNvCxnSpPr>
          <p:nvPr/>
        </p:nvCxnSpPr>
        <p:spPr>
          <a:xfrm flipH="1">
            <a:off x="4002818" y="4008374"/>
            <a:ext cx="2505312" cy="0"/>
          </a:xfrm>
          <a:prstGeom prst="straightConnector1">
            <a:avLst/>
          </a:prstGeom>
          <a:ln w="15875">
            <a:solidFill>
              <a:schemeClr val="tx1"/>
            </a:solidFill>
            <a:prstDash val="sysDash"/>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CBEB1D-E578-0F47-D9CF-A9508F7F26BE}"/>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712FF32-EF4C-FC2A-40ED-45A1BEAA1500}"/>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(Adaptive Questionnaire)</a:t>
            </a:r>
          </a:p>
        </p:txBody>
      </p:sp>
      <p:sp>
        <p:nvSpPr>
          <p:cNvPr id="22" name="Rectangle 21">
            <a:extLst>
              <a:ext uri="{FF2B5EF4-FFF2-40B4-BE49-F238E27FC236}">
                <a16:creationId xmlns:a16="http://schemas.microsoft.com/office/drawing/2014/main" id="{DDD914BB-69ED-4A2C-F275-4704962EF083}"/>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C997852-4855-4160-E468-8E2F1028E239}"/>
              </a:ext>
            </a:extLst>
          </p:cNvPr>
          <p:cNvCxnSpPr>
            <a:cxnSpLocks/>
          </p:cNvCxnSpPr>
          <p:nvPr/>
        </p:nvCxnSpPr>
        <p:spPr>
          <a:xfrm flipH="1">
            <a:off x="6506066" y="5577794"/>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4A51CE-35FA-9024-3D1E-C4DDB5184CF1}"/>
              </a:ext>
            </a:extLst>
          </p:cNvPr>
          <p:cNvCxnSpPr>
            <a:cxnSpLocks/>
          </p:cNvCxnSpPr>
          <p:nvPr/>
        </p:nvCxnSpPr>
        <p:spPr>
          <a:xfrm>
            <a:off x="9011318" y="3632808"/>
            <a:ext cx="1570" cy="1928169"/>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5F0632-63CD-A147-6D9F-2EE1CC9B93CE}"/>
              </a:ext>
            </a:extLst>
          </p:cNvPr>
          <p:cNvCxnSpPr>
            <a:cxnSpLocks/>
          </p:cNvCxnSpPr>
          <p:nvPr/>
        </p:nvCxnSpPr>
        <p:spPr>
          <a:xfrm flipH="1">
            <a:off x="6515817" y="3650914"/>
            <a:ext cx="2505312" cy="0"/>
          </a:xfrm>
          <a:prstGeom prst="straightConnector1">
            <a:avLst/>
          </a:prstGeom>
          <a:ln w="158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B1C4166-7C94-13BC-5D5E-5154C2BE0792}"/>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CE3A7100-D233-A944-7479-E4BF14067A51}"/>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spTree>
    <p:extLst>
      <p:ext uri="{BB962C8B-B14F-4D97-AF65-F5344CB8AC3E}">
        <p14:creationId xmlns:p14="http://schemas.microsoft.com/office/powerpoint/2010/main" val="54666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865B75F7-06E4-1AC2-9610-123AA3F6353C}"/>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B553C01-1228-BC67-EC4F-6CFB9DE7D44C}"/>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DCE2A-2A2C-79D3-BFEC-462E440A0A71}"/>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2B244102-53F0-94AA-89B6-540F80B79136}"/>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75C9F8B-B965-E493-26DE-E7B344F7AA1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4B06A6B1-02F5-3BD0-D7FC-D38001566C95}"/>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84605127-E6CB-4967-77BA-427CD75DDCAF}"/>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B8D3652B-6983-5969-6EDD-BA73F8B160A4}"/>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F7FB96D-44D6-18B6-20A5-8AE3C22BCB0F}"/>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C2A65684-D539-B1FA-C0FB-CD621C233B8B}"/>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0BF035D0-F961-9D52-2D6C-B3D6D3700728}"/>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4C71125-35C1-CCF0-4774-65DBD23A196E}"/>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2D481357-FBD9-8E95-E2DD-673756CB5E3E}"/>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9EAA62C-E1C1-494C-2B83-39E37A243122}"/>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B2975188-727A-6537-C21A-3388D450C345}"/>
              </a:ext>
            </a:extLst>
          </p:cNvPr>
          <p:cNvCxnSpPr>
            <a:cxnSpLocks/>
          </p:cNvCxnSpPr>
          <p:nvPr/>
        </p:nvCxnSpPr>
        <p:spPr>
          <a:xfrm>
            <a:off x="6515817" y="3287753"/>
            <a:ext cx="2505312" cy="0"/>
          </a:xfrm>
          <a:prstGeom prst="straightConnector1">
            <a:avLst/>
          </a:prstGeom>
          <a:ln w="15875">
            <a:solidFill>
              <a:schemeClr val="accent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9009B21-871D-371D-692B-6DCD8AE87288}"/>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70FBA49C-9A38-FEF2-BBAB-C4B425B0B67C}"/>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F8B08733-373D-4958-ACEF-755DEC8F7FE1}"/>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ABA03BD-1C28-D37C-00B7-E765FF794377}"/>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82811EB8-849A-2A3D-A5C6-4D9F496E5EA6}"/>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BAA8B0A-8017-947D-FF6A-DFD16AA61798}"/>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2FA16C61-52F2-0039-FD6E-C30D6D52F231}"/>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EF4C9F24-452A-EA3A-5ADF-83D4C73CD334}"/>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AF62D3-69A1-8276-A0F1-07BC5042F4A9}"/>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2AE3496-E8CC-7BD8-597E-B91341C4EC41}"/>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806DBEF4-4956-0FBE-C41E-2D1632442676}"/>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D61C36E-EB6A-AC79-CBDE-F0879D4EB3DD}"/>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0D6BC810-0559-7C1D-2315-2AAC7C9E5D71}"/>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49294671-E6FA-EE29-5FBF-498F30D598BA}"/>
              </a:ext>
            </a:extLst>
          </p:cNvPr>
          <p:cNvCxnSpPr>
            <a:cxnSpLocks/>
          </p:cNvCxnSpPr>
          <p:nvPr/>
        </p:nvCxnSpPr>
        <p:spPr>
          <a:xfrm flipH="1">
            <a:off x="4002818" y="4008374"/>
            <a:ext cx="2505312" cy="0"/>
          </a:xfrm>
          <a:prstGeom prst="straightConnector1">
            <a:avLst/>
          </a:prstGeom>
          <a:ln w="15875">
            <a:solidFill>
              <a:schemeClr val="accent1">
                <a:lumMod val="75000"/>
              </a:schemeClr>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E0317D2-2282-81A6-DBC6-38D1615C4B08}"/>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28D2C54-6ACF-9D3D-336E-DE6786A2CEEE}"/>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(Adaptive Questionnaire)</a:t>
            </a:r>
          </a:p>
        </p:txBody>
      </p:sp>
      <p:sp>
        <p:nvSpPr>
          <p:cNvPr id="22" name="Rectangle 21">
            <a:extLst>
              <a:ext uri="{FF2B5EF4-FFF2-40B4-BE49-F238E27FC236}">
                <a16:creationId xmlns:a16="http://schemas.microsoft.com/office/drawing/2014/main" id="{68A6BEC3-3971-188B-C622-A8D71DFB779D}"/>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C636499-79D2-CA8B-5791-AAA153C7F2E8}"/>
              </a:ext>
            </a:extLst>
          </p:cNvPr>
          <p:cNvCxnSpPr>
            <a:cxnSpLocks/>
          </p:cNvCxnSpPr>
          <p:nvPr/>
        </p:nvCxnSpPr>
        <p:spPr>
          <a:xfrm flipH="1">
            <a:off x="6506066" y="5577794"/>
            <a:ext cx="2505312" cy="0"/>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762CDA-D1A2-E064-AC88-9D76965350E3}"/>
              </a:ext>
            </a:extLst>
          </p:cNvPr>
          <p:cNvCxnSpPr>
            <a:cxnSpLocks/>
          </p:cNvCxnSpPr>
          <p:nvPr/>
        </p:nvCxnSpPr>
        <p:spPr>
          <a:xfrm>
            <a:off x="9011318" y="3632808"/>
            <a:ext cx="1570" cy="1928169"/>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39BDBC9-81F5-969B-88FB-BB1F518D6194}"/>
              </a:ext>
            </a:extLst>
          </p:cNvPr>
          <p:cNvCxnSpPr>
            <a:cxnSpLocks/>
          </p:cNvCxnSpPr>
          <p:nvPr/>
        </p:nvCxnSpPr>
        <p:spPr>
          <a:xfrm flipH="1">
            <a:off x="6515817" y="3650914"/>
            <a:ext cx="2505312" cy="0"/>
          </a:xfrm>
          <a:prstGeom prst="straightConnector1">
            <a:avLst/>
          </a:prstGeom>
          <a:ln w="1587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BCDDE4-5C8E-BB13-7522-7C66C9D46DCC}"/>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41127CD7-9A26-D35B-FE9F-658D5D6B5E2A}"/>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spTree>
    <p:extLst>
      <p:ext uri="{BB962C8B-B14F-4D97-AF65-F5344CB8AC3E}">
        <p14:creationId xmlns:p14="http://schemas.microsoft.com/office/powerpoint/2010/main" val="22446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241701" y="4454403"/>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5" y="3792727"/>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002635" y="1910050"/>
            <a:ext cx="1615036"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77546" y="3830874"/>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387646" y="3641054"/>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DE90FD-5DEB-6028-98D9-E8F248887C8F}"/>
              </a:ext>
            </a:extLst>
          </p:cNvPr>
          <p:cNvSpPr/>
          <p:nvPr/>
        </p:nvSpPr>
        <p:spPr>
          <a:xfrm>
            <a:off x="3228675" y="1595100"/>
            <a:ext cx="1547919" cy="1382115"/>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1940</TotalTime>
  <Words>341</Words>
  <Application>Microsoft Office PowerPoint</Application>
  <PresentationFormat>Widescreen</PresentationFormat>
  <Paragraphs>89</Paragraphs>
  <Slides>5</Slides>
  <Notes>3</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5</vt:i4>
      </vt:variant>
    </vt:vector>
  </HeadingPairs>
  <TitlesOfParts>
    <vt:vector size="19"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143</cp:revision>
  <cp:lastPrinted>2020-04-01T22:46:57Z</cp:lastPrinted>
  <dcterms:created xsi:type="dcterms:W3CDTF">2019-09-26T13:54:24Z</dcterms:created>
  <dcterms:modified xsi:type="dcterms:W3CDTF">2024-12-16T14:12:45Z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