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86" r:id="rId5"/>
    <p:sldMasterId id="2147483719" r:id="rId6"/>
  </p:sldMasterIdLst>
  <p:notesMasterIdLst>
    <p:notesMasterId r:id="rId10"/>
  </p:notesMasterIdLst>
  <p:handoutMasterIdLst>
    <p:handoutMasterId r:id="rId11"/>
  </p:handoutMasterIdLst>
  <p:sldIdLst>
    <p:sldId id="2919" r:id="rId7"/>
    <p:sldId id="2921" r:id="rId8"/>
    <p:sldId id="2924" r:id="rId9"/>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4ADE3A-30A3-434C-A0A8-D43F949D9DE1}">
          <p14:sldIdLst>
            <p14:sldId id="2919"/>
            <p14:sldId id="2921"/>
            <p14:sldId id="292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Horbachevsky, Olexa" initials="HO" lastIdx="11" clrIdx="6">
    <p:extLst>
      <p:ext uri="{19B8F6BF-5375-455C-9EA6-DF929625EA0E}">
        <p15:presenceInfo xmlns:p15="http://schemas.microsoft.com/office/powerpoint/2012/main" userId="S::HORBACHEVSKY@MITRE.ORG::43a5b7ab-e855-42b1-a1cc-fbf6ba50047e" providerId="AD"/>
      </p:ext>
    </p:extLst>
  </p:cmAuthor>
  <p:cmAuthor id="1" name="Ambrose, Nalini" initials="AN" lastIdx="70" clrIdx="0">
    <p:extLst>
      <p:ext uri="{19B8F6BF-5375-455C-9EA6-DF929625EA0E}">
        <p15:presenceInfo xmlns:p15="http://schemas.microsoft.com/office/powerpoint/2012/main" userId="Ambrose, Nalini" providerId="None"/>
      </p:ext>
    </p:extLst>
  </p:cmAuthor>
  <p:cmAuthor id="8" name="Brossart, Christopher B" initials="BCB" lastIdx="4" clrIdx="7">
    <p:extLst>
      <p:ext uri="{19B8F6BF-5375-455C-9EA6-DF929625EA0E}">
        <p15:presenceInfo xmlns:p15="http://schemas.microsoft.com/office/powerpoint/2012/main" userId="S::CBROSSART@MITRE.ORG::669746af-9685-4127-ae04-6b8a656283b0" providerId="AD"/>
      </p:ext>
    </p:extLst>
  </p:cmAuthor>
  <p:cmAuthor id="2" name="Hanf, Diane P." initials="DPMH" lastIdx="12" clrIdx="1">
    <p:extLst>
      <p:ext uri="{19B8F6BF-5375-455C-9EA6-DF929625EA0E}">
        <p15:presenceInfo xmlns:p15="http://schemas.microsoft.com/office/powerpoint/2012/main" userId="Hanf, Diane P." providerId="None"/>
      </p:ext>
    </p:extLst>
  </p:cmAuthor>
  <p:cmAuthor id="9" name="Barbara A Kramer-Zarins" initials="BAK" lastIdx="33" clrIdx="8">
    <p:extLst>
      <p:ext uri="{19B8F6BF-5375-455C-9EA6-DF929625EA0E}">
        <p15:presenceInfo xmlns:p15="http://schemas.microsoft.com/office/powerpoint/2012/main" userId="S::BKRAMERZARINS@MITRE.ORG::e8e59360-c1cf-4f3d-b043-2847ac11b261" providerId="AD"/>
      </p:ext>
    </p:extLst>
  </p:cmAuthor>
  <p:cmAuthor id="3" name="Becker, Cathy" initials="BC" lastIdx="1" clrIdx="2">
    <p:extLst>
      <p:ext uri="{19B8F6BF-5375-455C-9EA6-DF929625EA0E}">
        <p15:presenceInfo xmlns:p15="http://schemas.microsoft.com/office/powerpoint/2012/main" userId="S::CDBECKER@MITRE.ORG::e2f07a33-09aa-4155-8033-4023729a7f1b" providerId="AD"/>
      </p:ext>
    </p:extLst>
  </p:cmAuthor>
  <p:cmAuthor id="10" name="Ashley Stedding" initials="AS" lastIdx="37" clrIdx="9">
    <p:extLst>
      <p:ext uri="{19B8F6BF-5375-455C-9EA6-DF929625EA0E}">
        <p15:presenceInfo xmlns:p15="http://schemas.microsoft.com/office/powerpoint/2012/main" userId="S-1-5-21-4095628063-3556742122-3606576086-147991" providerId="AD"/>
      </p:ext>
    </p:extLst>
  </p:cmAuthor>
  <p:cmAuthor id="4" name="Gauthier, Anne K" initials="GAK" lastIdx="3" clrIdx="3">
    <p:extLst>
      <p:ext uri="{19B8F6BF-5375-455C-9EA6-DF929625EA0E}">
        <p15:presenceInfo xmlns:p15="http://schemas.microsoft.com/office/powerpoint/2012/main" userId="S::AGAUTHIER@MITRE.ORG::a0c19b0c-15fd-44e8-84fa-835117547a12" providerId="AD"/>
      </p:ext>
    </p:extLst>
  </p:cmAuthor>
  <p:cmAuthor id="5" name="Decelles, Larry" initials="DL" lastIdx="19" clrIdx="4">
    <p:extLst>
      <p:ext uri="{19B8F6BF-5375-455C-9EA6-DF929625EA0E}">
        <p15:presenceInfo xmlns:p15="http://schemas.microsoft.com/office/powerpoint/2012/main" userId="S::ldecelles@mitre.org::eac91e92-c387-4beb-b59d-3be77b20eeb7" providerId="AD"/>
      </p:ext>
    </p:extLst>
  </p:cmAuthor>
  <p:cmAuthor id="6" name="Hanf, Diane P." initials="HDP" lastIdx="2" clrIdx="5">
    <p:extLst>
      <p:ext uri="{19B8F6BF-5375-455C-9EA6-DF929625EA0E}">
        <p15:presenceInfo xmlns:p15="http://schemas.microsoft.com/office/powerpoint/2012/main" userId="S::DHANF@MITRE.ORG::e7181523-2856-419c-9159-460eaf3587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a:srgbClr val="FF2600"/>
    <a:srgbClr val="7030A0"/>
    <a:srgbClr val="000000"/>
    <a:srgbClr val="006C31"/>
    <a:srgbClr val="00B3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7"/>
    <p:restoredTop sz="96571" autoAdjust="0"/>
  </p:normalViewPr>
  <p:slideViewPr>
    <p:cSldViewPr snapToGrid="0">
      <p:cViewPr varScale="1">
        <p:scale>
          <a:sx n="107" d="100"/>
          <a:sy n="107" d="100"/>
        </p:scale>
        <p:origin x="840" y="114"/>
      </p:cViewPr>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viewProps" Target="viewProp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44599737532809E-2"/>
          <c:y val="6.5585875984252001E-2"/>
          <c:w val="0.72019110892388505"/>
          <c:h val="0.82534645669291395"/>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D1D-4D8D-9976-53849D7E5CF9}"/>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D1D-4D8D-9976-53849D7E5CF9}"/>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D1D-4D8D-9976-53849D7E5CF9}"/>
            </c:ext>
          </c:extLst>
        </c:ser>
        <c:dLbls>
          <c:showLegendKey val="0"/>
          <c:showVal val="0"/>
          <c:showCatName val="0"/>
          <c:showSerName val="0"/>
          <c:showPercent val="0"/>
          <c:showBubbleSize val="0"/>
        </c:dLbls>
        <c:gapWidth val="150"/>
        <c:axId val="337583488"/>
        <c:axId val="337583880"/>
      </c:barChart>
      <c:catAx>
        <c:axId val="337583488"/>
        <c:scaling>
          <c:orientation val="minMax"/>
        </c:scaling>
        <c:delete val="0"/>
        <c:axPos val="b"/>
        <c:numFmt formatCode="General" sourceLinked="0"/>
        <c:majorTickMark val="out"/>
        <c:minorTickMark val="none"/>
        <c:tickLblPos val="nextTo"/>
        <c:crossAx val="337583880"/>
        <c:crosses val="autoZero"/>
        <c:auto val="1"/>
        <c:lblAlgn val="ctr"/>
        <c:lblOffset val="100"/>
        <c:noMultiLvlLbl val="0"/>
      </c:catAx>
      <c:valAx>
        <c:axId val="337583880"/>
        <c:scaling>
          <c:orientation val="minMax"/>
        </c:scaling>
        <c:delete val="0"/>
        <c:axPos val="l"/>
        <c:majorGridlines/>
        <c:numFmt formatCode="General" sourceLinked="1"/>
        <c:majorTickMark val="out"/>
        <c:minorTickMark val="none"/>
        <c:tickLblPos val="nextTo"/>
        <c:crossAx val="337583488"/>
        <c:crosses val="autoZero"/>
        <c:crossBetween val="between"/>
      </c:valAx>
    </c:plotArea>
    <c:legend>
      <c:legendPos val="r"/>
      <c:overlay val="0"/>
    </c:legend>
    <c:plotVisOnly val="1"/>
    <c:dispBlanksAs val="gap"/>
    <c:showDLblsOverMax val="0"/>
  </c:chart>
  <c:txPr>
    <a:bodyPr/>
    <a:lstStyle/>
    <a:p>
      <a:pPr>
        <a:defRPr sz="1800"/>
      </a:pPr>
      <a:endParaRPr lang="en-US"/>
    </a:p>
  </c:tx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77C60-C9CE-4B5D-A794-D7BAFF626E00}" type="doc">
      <dgm:prSet loTypeId="urn:microsoft.com/office/officeart/2005/8/layout/hList7#1" loCatId="list" qsTypeId="urn:microsoft.com/office/officeart/2005/8/quickstyle/simple1" qsCatId="simple" csTypeId="urn:microsoft.com/office/officeart/2005/8/colors/accent1_2" csCatId="accent1" phldr="0"/>
      <dgm:spPr/>
    </dgm:pt>
    <dgm:pt modelId="{982A9893-AF29-44BF-9EE1-825C96CCCB84}">
      <dgm:prSet phldrT="[Text]" phldr="1"/>
      <dgm:spPr/>
      <dgm:t>
        <a:bodyPr/>
        <a:lstStyle/>
        <a:p>
          <a:endParaRPr lang="en-US" dirty="0"/>
        </a:p>
      </dgm:t>
    </dgm:pt>
    <dgm:pt modelId="{218B9BB6-ED6A-4AE6-AE96-F46EB8019E39}" type="parTrans" cxnId="{6CD0867F-E7D9-4D6E-8421-3F112030556B}">
      <dgm:prSet/>
      <dgm:spPr/>
      <dgm:t>
        <a:bodyPr/>
        <a:lstStyle/>
        <a:p>
          <a:endParaRPr lang="en-US"/>
        </a:p>
      </dgm:t>
    </dgm:pt>
    <dgm:pt modelId="{743629A4-0FAF-4D8C-AD37-606688062970}" type="sibTrans" cxnId="{6CD0867F-E7D9-4D6E-8421-3F112030556B}">
      <dgm:prSet/>
      <dgm:spPr/>
      <dgm:t>
        <a:bodyPr/>
        <a:lstStyle/>
        <a:p>
          <a:endParaRPr lang="en-US"/>
        </a:p>
      </dgm:t>
    </dgm:pt>
    <dgm:pt modelId="{4100DFDA-6187-4CAB-98EC-F1FCD515AD00}">
      <dgm:prSet phldrT="[Text]" phldr="1"/>
      <dgm:spPr/>
      <dgm:t>
        <a:bodyPr/>
        <a:lstStyle/>
        <a:p>
          <a:endParaRPr lang="en-US" dirty="0"/>
        </a:p>
      </dgm:t>
    </dgm:pt>
    <dgm:pt modelId="{00982176-5CFD-4A9D-B838-1841B248C78E}" type="parTrans" cxnId="{856E57D4-B6CE-4FCF-89EE-DC7E2426A457}">
      <dgm:prSet/>
      <dgm:spPr/>
      <dgm:t>
        <a:bodyPr/>
        <a:lstStyle/>
        <a:p>
          <a:endParaRPr lang="en-US"/>
        </a:p>
      </dgm:t>
    </dgm:pt>
    <dgm:pt modelId="{B1681C19-379C-4EE6-BB21-3F0D567FA05A}" type="sibTrans" cxnId="{856E57D4-B6CE-4FCF-89EE-DC7E2426A457}">
      <dgm:prSet/>
      <dgm:spPr/>
      <dgm:t>
        <a:bodyPr/>
        <a:lstStyle/>
        <a:p>
          <a:endParaRPr lang="en-US"/>
        </a:p>
      </dgm:t>
    </dgm:pt>
    <dgm:pt modelId="{29BCA6C7-AB94-4DDC-9002-88ECCECDD470}">
      <dgm:prSet phldrT="[Text]" phldr="1"/>
      <dgm:spPr/>
      <dgm:t>
        <a:bodyPr/>
        <a:lstStyle/>
        <a:p>
          <a:endParaRPr lang="en-US" dirty="0"/>
        </a:p>
      </dgm:t>
    </dgm:pt>
    <dgm:pt modelId="{708B6C34-6D74-4F56-A826-5CCC00AB734A}" type="parTrans" cxnId="{C2FB1B0A-9CF0-4C48-835C-E396B13158A6}">
      <dgm:prSet/>
      <dgm:spPr/>
      <dgm:t>
        <a:bodyPr/>
        <a:lstStyle/>
        <a:p>
          <a:endParaRPr lang="en-US"/>
        </a:p>
      </dgm:t>
    </dgm:pt>
    <dgm:pt modelId="{95208092-1108-42CA-8183-CAE2CBA67A17}" type="sibTrans" cxnId="{C2FB1B0A-9CF0-4C48-835C-E396B13158A6}">
      <dgm:prSet/>
      <dgm:spPr/>
      <dgm:t>
        <a:bodyPr/>
        <a:lstStyle/>
        <a:p>
          <a:endParaRPr lang="en-US"/>
        </a:p>
      </dgm:t>
    </dgm:pt>
    <dgm:pt modelId="{5259A90A-D943-4F44-B744-430CF8FFFA8D}" type="pres">
      <dgm:prSet presAssocID="{16977C60-C9CE-4B5D-A794-D7BAFF626E00}" presName="Name0" presStyleCnt="0">
        <dgm:presLayoutVars>
          <dgm:dir/>
          <dgm:resizeHandles val="exact"/>
        </dgm:presLayoutVars>
      </dgm:prSet>
      <dgm:spPr/>
    </dgm:pt>
    <dgm:pt modelId="{54CDFF4C-81B0-41BB-9998-7B4B129B3E28}" type="pres">
      <dgm:prSet presAssocID="{16977C60-C9CE-4B5D-A794-D7BAFF626E00}" presName="fgShape" presStyleLbl="fgShp" presStyleIdx="0" presStyleCnt="1"/>
      <dgm:spPr/>
    </dgm:pt>
    <dgm:pt modelId="{CE3A265A-0DB6-49CD-8425-46DFF56BDCDD}" type="pres">
      <dgm:prSet presAssocID="{16977C60-C9CE-4B5D-A794-D7BAFF626E00}" presName="linComp" presStyleCnt="0"/>
      <dgm:spPr/>
    </dgm:pt>
    <dgm:pt modelId="{D8C8F432-9D2A-423F-A480-E04ABC1348EA}" type="pres">
      <dgm:prSet presAssocID="{982A9893-AF29-44BF-9EE1-825C96CCCB84}" presName="compNode" presStyleCnt="0"/>
      <dgm:spPr/>
    </dgm:pt>
    <dgm:pt modelId="{14380E18-9A73-4693-AA09-9A5B938DE7BE}" type="pres">
      <dgm:prSet presAssocID="{982A9893-AF29-44BF-9EE1-825C96CCCB84}" presName="bkgdShape" presStyleLbl="node1" presStyleIdx="0" presStyleCnt="3"/>
      <dgm:spPr/>
    </dgm:pt>
    <dgm:pt modelId="{52792FB9-D706-44E9-8794-BA0A0D87EE97}" type="pres">
      <dgm:prSet presAssocID="{982A9893-AF29-44BF-9EE1-825C96CCCB84}" presName="nodeTx" presStyleLbl="node1" presStyleIdx="0" presStyleCnt="3">
        <dgm:presLayoutVars>
          <dgm:bulletEnabled val="1"/>
        </dgm:presLayoutVars>
      </dgm:prSet>
      <dgm:spPr/>
    </dgm:pt>
    <dgm:pt modelId="{7ED8C7D9-E7AA-49D5-B7CA-202B5E8212D9}" type="pres">
      <dgm:prSet presAssocID="{982A9893-AF29-44BF-9EE1-825C96CCCB84}" presName="invisiNode" presStyleLbl="node1" presStyleIdx="0" presStyleCnt="3"/>
      <dgm:spPr/>
    </dgm:pt>
    <dgm:pt modelId="{878BC7C1-2F4C-46EE-9F04-B02E8B8A9171}" type="pres">
      <dgm:prSet presAssocID="{982A9893-AF29-44BF-9EE1-825C96CCCB84}" presName="imagNode" presStyleLbl="fgImgPlace1" presStyleIdx="0" presStyleCnt="3"/>
      <dgm:spPr/>
    </dgm:pt>
    <dgm:pt modelId="{710D4F04-8E65-41C1-AE1A-EC820565D65D}" type="pres">
      <dgm:prSet presAssocID="{743629A4-0FAF-4D8C-AD37-606688062970}" presName="sibTrans" presStyleLbl="sibTrans2D1" presStyleIdx="0" presStyleCnt="0"/>
      <dgm:spPr/>
    </dgm:pt>
    <dgm:pt modelId="{5B0D38DC-7CF7-4C7E-91E7-940A04B4AF00}" type="pres">
      <dgm:prSet presAssocID="{4100DFDA-6187-4CAB-98EC-F1FCD515AD00}" presName="compNode" presStyleCnt="0"/>
      <dgm:spPr/>
    </dgm:pt>
    <dgm:pt modelId="{8DA777F8-8704-4AAB-9FA5-0F95BB444C08}" type="pres">
      <dgm:prSet presAssocID="{4100DFDA-6187-4CAB-98EC-F1FCD515AD00}" presName="bkgdShape" presStyleLbl="node1" presStyleIdx="1" presStyleCnt="3"/>
      <dgm:spPr/>
    </dgm:pt>
    <dgm:pt modelId="{AEC3DBBF-E3B5-48F9-B68F-834054216858}" type="pres">
      <dgm:prSet presAssocID="{4100DFDA-6187-4CAB-98EC-F1FCD515AD00}" presName="nodeTx" presStyleLbl="node1" presStyleIdx="1" presStyleCnt="3">
        <dgm:presLayoutVars>
          <dgm:bulletEnabled val="1"/>
        </dgm:presLayoutVars>
      </dgm:prSet>
      <dgm:spPr/>
    </dgm:pt>
    <dgm:pt modelId="{0CDE0D8A-336E-4555-9A78-8010E6148BF3}" type="pres">
      <dgm:prSet presAssocID="{4100DFDA-6187-4CAB-98EC-F1FCD515AD00}" presName="invisiNode" presStyleLbl="node1" presStyleIdx="1" presStyleCnt="3"/>
      <dgm:spPr/>
    </dgm:pt>
    <dgm:pt modelId="{CBF537D4-A545-4B6C-939F-63E432C9F5A6}" type="pres">
      <dgm:prSet presAssocID="{4100DFDA-6187-4CAB-98EC-F1FCD515AD00}" presName="imagNode" presStyleLbl="fgImgPlace1" presStyleIdx="1" presStyleCnt="3"/>
      <dgm:spPr/>
    </dgm:pt>
    <dgm:pt modelId="{AB92182A-DE47-4F5D-AAE9-9241E3443498}" type="pres">
      <dgm:prSet presAssocID="{B1681C19-379C-4EE6-BB21-3F0D567FA05A}" presName="sibTrans" presStyleLbl="sibTrans2D1" presStyleIdx="0" presStyleCnt="0"/>
      <dgm:spPr/>
    </dgm:pt>
    <dgm:pt modelId="{4570698D-C253-448B-B958-9248DE8E585F}" type="pres">
      <dgm:prSet presAssocID="{29BCA6C7-AB94-4DDC-9002-88ECCECDD470}" presName="compNode" presStyleCnt="0"/>
      <dgm:spPr/>
    </dgm:pt>
    <dgm:pt modelId="{DC57AA67-BB0C-436A-8311-CCADCB517509}" type="pres">
      <dgm:prSet presAssocID="{29BCA6C7-AB94-4DDC-9002-88ECCECDD470}" presName="bkgdShape" presStyleLbl="node1" presStyleIdx="2" presStyleCnt="3"/>
      <dgm:spPr/>
    </dgm:pt>
    <dgm:pt modelId="{A7079005-9C7D-4CC2-AF0F-671C3A00B010}" type="pres">
      <dgm:prSet presAssocID="{29BCA6C7-AB94-4DDC-9002-88ECCECDD470}" presName="nodeTx" presStyleLbl="node1" presStyleIdx="2" presStyleCnt="3">
        <dgm:presLayoutVars>
          <dgm:bulletEnabled val="1"/>
        </dgm:presLayoutVars>
      </dgm:prSet>
      <dgm:spPr/>
    </dgm:pt>
    <dgm:pt modelId="{B649FBB1-0B4B-4609-871C-FED7BF315C9F}" type="pres">
      <dgm:prSet presAssocID="{29BCA6C7-AB94-4DDC-9002-88ECCECDD470}" presName="invisiNode" presStyleLbl="node1" presStyleIdx="2" presStyleCnt="3"/>
      <dgm:spPr/>
    </dgm:pt>
    <dgm:pt modelId="{50205122-CAA7-4B2D-9630-970F04BD2C9B}" type="pres">
      <dgm:prSet presAssocID="{29BCA6C7-AB94-4DDC-9002-88ECCECDD470}" presName="imagNode" presStyleLbl="fgImgPlace1" presStyleIdx="2" presStyleCnt="3"/>
      <dgm:spPr/>
    </dgm:pt>
  </dgm:ptLst>
  <dgm:cxnLst>
    <dgm:cxn modelId="{C2FB1B0A-9CF0-4C48-835C-E396B13158A6}" srcId="{16977C60-C9CE-4B5D-A794-D7BAFF626E00}" destId="{29BCA6C7-AB94-4DDC-9002-88ECCECDD470}" srcOrd="2" destOrd="0" parTransId="{708B6C34-6D74-4F56-A826-5CCC00AB734A}" sibTransId="{95208092-1108-42CA-8183-CAE2CBA67A17}"/>
    <dgm:cxn modelId="{20E49815-A436-8544-8063-DD2CCCDAA3E8}" type="presOf" srcId="{29BCA6C7-AB94-4DDC-9002-88ECCECDD470}" destId="{DC57AA67-BB0C-436A-8311-CCADCB517509}" srcOrd="0" destOrd="0" presId="urn:microsoft.com/office/officeart/2005/8/layout/hList7#1"/>
    <dgm:cxn modelId="{46A6F015-B8E5-CC45-ADA7-8F092F51A5A4}" type="presOf" srcId="{4100DFDA-6187-4CAB-98EC-F1FCD515AD00}" destId="{AEC3DBBF-E3B5-48F9-B68F-834054216858}" srcOrd="1" destOrd="0" presId="urn:microsoft.com/office/officeart/2005/8/layout/hList7#1"/>
    <dgm:cxn modelId="{E3E72832-4CCE-7B4A-BEB2-3D42D10B719D}" type="presOf" srcId="{29BCA6C7-AB94-4DDC-9002-88ECCECDD470}" destId="{A7079005-9C7D-4CC2-AF0F-671C3A00B010}" srcOrd="1" destOrd="0" presId="urn:microsoft.com/office/officeart/2005/8/layout/hList7#1"/>
    <dgm:cxn modelId="{11E43159-94C9-F141-865B-EA50FECCD399}" type="presOf" srcId="{B1681C19-379C-4EE6-BB21-3F0D567FA05A}" destId="{AB92182A-DE47-4F5D-AAE9-9241E3443498}" srcOrd="0" destOrd="0" presId="urn:microsoft.com/office/officeart/2005/8/layout/hList7#1"/>
    <dgm:cxn modelId="{C832DF5A-3E3D-334E-87E9-F224EFF2BA8D}" type="presOf" srcId="{743629A4-0FAF-4D8C-AD37-606688062970}" destId="{710D4F04-8E65-41C1-AE1A-EC820565D65D}" srcOrd="0" destOrd="0" presId="urn:microsoft.com/office/officeart/2005/8/layout/hList7#1"/>
    <dgm:cxn modelId="{730B117D-673C-D141-80E1-4C2835A20DBC}" type="presOf" srcId="{16977C60-C9CE-4B5D-A794-D7BAFF626E00}" destId="{5259A90A-D943-4F44-B744-430CF8FFFA8D}" srcOrd="0" destOrd="0" presId="urn:microsoft.com/office/officeart/2005/8/layout/hList7#1"/>
    <dgm:cxn modelId="{6CD0867F-E7D9-4D6E-8421-3F112030556B}" srcId="{16977C60-C9CE-4B5D-A794-D7BAFF626E00}" destId="{982A9893-AF29-44BF-9EE1-825C96CCCB84}" srcOrd="0" destOrd="0" parTransId="{218B9BB6-ED6A-4AE6-AE96-F46EB8019E39}" sibTransId="{743629A4-0FAF-4D8C-AD37-606688062970}"/>
    <dgm:cxn modelId="{DBCC4DA6-09AB-1F41-B819-5B1C424079D7}" type="presOf" srcId="{982A9893-AF29-44BF-9EE1-825C96CCCB84}" destId="{52792FB9-D706-44E9-8794-BA0A0D87EE97}" srcOrd="1" destOrd="0" presId="urn:microsoft.com/office/officeart/2005/8/layout/hList7#1"/>
    <dgm:cxn modelId="{856E57D4-B6CE-4FCF-89EE-DC7E2426A457}" srcId="{16977C60-C9CE-4B5D-A794-D7BAFF626E00}" destId="{4100DFDA-6187-4CAB-98EC-F1FCD515AD00}" srcOrd="1" destOrd="0" parTransId="{00982176-5CFD-4A9D-B838-1841B248C78E}" sibTransId="{B1681C19-379C-4EE6-BB21-3F0D567FA05A}"/>
    <dgm:cxn modelId="{2520C6F1-D0DE-F948-9350-DE07E101CEF5}" type="presOf" srcId="{4100DFDA-6187-4CAB-98EC-F1FCD515AD00}" destId="{8DA777F8-8704-4AAB-9FA5-0F95BB444C08}" srcOrd="0" destOrd="0" presId="urn:microsoft.com/office/officeart/2005/8/layout/hList7#1"/>
    <dgm:cxn modelId="{D45A37F4-4829-6F43-BD6A-EE7B5925615C}" type="presOf" srcId="{982A9893-AF29-44BF-9EE1-825C96CCCB84}" destId="{14380E18-9A73-4693-AA09-9A5B938DE7BE}" srcOrd="0" destOrd="0" presId="urn:microsoft.com/office/officeart/2005/8/layout/hList7#1"/>
    <dgm:cxn modelId="{623F7618-CC8D-5649-B8BE-D901AB7F38F3}" type="presParOf" srcId="{5259A90A-D943-4F44-B744-430CF8FFFA8D}" destId="{54CDFF4C-81B0-41BB-9998-7B4B129B3E28}" srcOrd="0" destOrd="0" presId="urn:microsoft.com/office/officeart/2005/8/layout/hList7#1"/>
    <dgm:cxn modelId="{7394D344-A1DC-D346-A4C1-0011DD5C3428}" type="presParOf" srcId="{5259A90A-D943-4F44-B744-430CF8FFFA8D}" destId="{CE3A265A-0DB6-49CD-8425-46DFF56BDCDD}" srcOrd="1" destOrd="0" presId="urn:microsoft.com/office/officeart/2005/8/layout/hList7#1"/>
    <dgm:cxn modelId="{06344920-38F6-784C-AB37-80368BE05EEA}" type="presParOf" srcId="{CE3A265A-0DB6-49CD-8425-46DFF56BDCDD}" destId="{D8C8F432-9D2A-423F-A480-E04ABC1348EA}" srcOrd="0" destOrd="0" presId="urn:microsoft.com/office/officeart/2005/8/layout/hList7#1"/>
    <dgm:cxn modelId="{2C8A5AF7-674E-964A-A80D-0010B8FF1C89}" type="presParOf" srcId="{D8C8F432-9D2A-423F-A480-E04ABC1348EA}" destId="{14380E18-9A73-4693-AA09-9A5B938DE7BE}" srcOrd="0" destOrd="0" presId="urn:microsoft.com/office/officeart/2005/8/layout/hList7#1"/>
    <dgm:cxn modelId="{7C8D25DD-7670-7B45-82DD-5DE2939BDCEA}" type="presParOf" srcId="{D8C8F432-9D2A-423F-A480-E04ABC1348EA}" destId="{52792FB9-D706-44E9-8794-BA0A0D87EE97}" srcOrd="1" destOrd="0" presId="urn:microsoft.com/office/officeart/2005/8/layout/hList7#1"/>
    <dgm:cxn modelId="{78ECDFCF-9DA4-AF45-8F05-821FE467787E}" type="presParOf" srcId="{D8C8F432-9D2A-423F-A480-E04ABC1348EA}" destId="{7ED8C7D9-E7AA-49D5-B7CA-202B5E8212D9}" srcOrd="2" destOrd="0" presId="urn:microsoft.com/office/officeart/2005/8/layout/hList7#1"/>
    <dgm:cxn modelId="{FBB1FD5E-8D0C-3C49-A0F4-C81A83B8BDAE}" type="presParOf" srcId="{D8C8F432-9D2A-423F-A480-E04ABC1348EA}" destId="{878BC7C1-2F4C-46EE-9F04-B02E8B8A9171}" srcOrd="3" destOrd="0" presId="urn:microsoft.com/office/officeart/2005/8/layout/hList7#1"/>
    <dgm:cxn modelId="{16EA1165-E658-9447-83D6-E2DB07C445E0}" type="presParOf" srcId="{CE3A265A-0DB6-49CD-8425-46DFF56BDCDD}" destId="{710D4F04-8E65-41C1-AE1A-EC820565D65D}" srcOrd="1" destOrd="0" presId="urn:microsoft.com/office/officeart/2005/8/layout/hList7#1"/>
    <dgm:cxn modelId="{BEC7DE42-C6E7-BC4B-BF8F-F844D08F0B96}" type="presParOf" srcId="{CE3A265A-0DB6-49CD-8425-46DFF56BDCDD}" destId="{5B0D38DC-7CF7-4C7E-91E7-940A04B4AF00}" srcOrd="2" destOrd="0" presId="urn:microsoft.com/office/officeart/2005/8/layout/hList7#1"/>
    <dgm:cxn modelId="{5CBA38B0-EE76-5641-8232-4A979945962D}" type="presParOf" srcId="{5B0D38DC-7CF7-4C7E-91E7-940A04B4AF00}" destId="{8DA777F8-8704-4AAB-9FA5-0F95BB444C08}" srcOrd="0" destOrd="0" presId="urn:microsoft.com/office/officeart/2005/8/layout/hList7#1"/>
    <dgm:cxn modelId="{88B49B70-395A-4B47-BC4E-AD289E462C28}" type="presParOf" srcId="{5B0D38DC-7CF7-4C7E-91E7-940A04B4AF00}" destId="{AEC3DBBF-E3B5-48F9-B68F-834054216858}" srcOrd="1" destOrd="0" presId="urn:microsoft.com/office/officeart/2005/8/layout/hList7#1"/>
    <dgm:cxn modelId="{A7EB326D-F500-9946-99F0-A4589F8D91E1}" type="presParOf" srcId="{5B0D38DC-7CF7-4C7E-91E7-940A04B4AF00}" destId="{0CDE0D8A-336E-4555-9A78-8010E6148BF3}" srcOrd="2" destOrd="0" presId="urn:microsoft.com/office/officeart/2005/8/layout/hList7#1"/>
    <dgm:cxn modelId="{899BDA00-A159-FD4C-A117-3C17DFE8EABD}" type="presParOf" srcId="{5B0D38DC-7CF7-4C7E-91E7-940A04B4AF00}" destId="{CBF537D4-A545-4B6C-939F-63E432C9F5A6}" srcOrd="3" destOrd="0" presId="urn:microsoft.com/office/officeart/2005/8/layout/hList7#1"/>
    <dgm:cxn modelId="{614A63F2-7CA1-FC44-80B2-118C2B2F68A9}" type="presParOf" srcId="{CE3A265A-0DB6-49CD-8425-46DFF56BDCDD}" destId="{AB92182A-DE47-4F5D-AAE9-9241E3443498}" srcOrd="3" destOrd="0" presId="urn:microsoft.com/office/officeart/2005/8/layout/hList7#1"/>
    <dgm:cxn modelId="{1E6D8442-A94A-A448-922D-752DDBDA531B}" type="presParOf" srcId="{CE3A265A-0DB6-49CD-8425-46DFF56BDCDD}" destId="{4570698D-C253-448B-B958-9248DE8E585F}" srcOrd="4" destOrd="0" presId="urn:microsoft.com/office/officeart/2005/8/layout/hList7#1"/>
    <dgm:cxn modelId="{09090066-2CF5-9041-B61D-2A886B2151A8}" type="presParOf" srcId="{4570698D-C253-448B-B958-9248DE8E585F}" destId="{DC57AA67-BB0C-436A-8311-CCADCB517509}" srcOrd="0" destOrd="0" presId="urn:microsoft.com/office/officeart/2005/8/layout/hList7#1"/>
    <dgm:cxn modelId="{1EAB27FF-ADB7-6F47-9CED-94F1CE0DD0B7}" type="presParOf" srcId="{4570698D-C253-448B-B958-9248DE8E585F}" destId="{A7079005-9C7D-4CC2-AF0F-671C3A00B010}" srcOrd="1" destOrd="0" presId="urn:microsoft.com/office/officeart/2005/8/layout/hList7#1"/>
    <dgm:cxn modelId="{AC8CC67B-BBD1-3047-A460-1DB491D66B29}" type="presParOf" srcId="{4570698D-C253-448B-B958-9248DE8E585F}" destId="{B649FBB1-0B4B-4609-871C-FED7BF315C9F}" srcOrd="2" destOrd="0" presId="urn:microsoft.com/office/officeart/2005/8/layout/hList7#1"/>
    <dgm:cxn modelId="{42E45520-B6D4-6C43-8178-A7C54140E71B}" type="presParOf" srcId="{4570698D-C253-448B-B958-9248DE8E585F}" destId="{50205122-CAA7-4B2D-9630-970F04BD2C9B}"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80E18-9A73-4693-AA09-9A5B938DE7BE}">
      <dsp:nvSpPr>
        <dsp:cNvPr id="0" name=""/>
        <dsp:cNvSpPr/>
      </dsp:nvSpPr>
      <dsp:spPr>
        <a:xfrm>
          <a:off x="2303"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2303" y="1718945"/>
        <a:ext cx="3584376" cy="1718945"/>
      </dsp:txXfrm>
    </dsp:sp>
    <dsp:sp modelId="{878BC7C1-2F4C-46EE-9F04-B02E8B8A9171}">
      <dsp:nvSpPr>
        <dsp:cNvPr id="0" name=""/>
        <dsp:cNvSpPr/>
      </dsp:nvSpPr>
      <dsp:spPr>
        <a:xfrm>
          <a:off x="1078981"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A777F8-8704-4AAB-9FA5-0F95BB444C08}">
      <dsp:nvSpPr>
        <dsp:cNvPr id="0" name=""/>
        <dsp:cNvSpPr/>
      </dsp:nvSpPr>
      <dsp:spPr>
        <a:xfrm>
          <a:off x="3694211"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3694211" y="1718945"/>
        <a:ext cx="3584376" cy="1718945"/>
      </dsp:txXfrm>
    </dsp:sp>
    <dsp:sp modelId="{CBF537D4-A545-4B6C-939F-63E432C9F5A6}">
      <dsp:nvSpPr>
        <dsp:cNvPr id="0" name=""/>
        <dsp:cNvSpPr/>
      </dsp:nvSpPr>
      <dsp:spPr>
        <a:xfrm>
          <a:off x="4770889"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57AA67-BB0C-436A-8311-CCADCB517509}">
      <dsp:nvSpPr>
        <dsp:cNvPr id="0" name=""/>
        <dsp:cNvSpPr/>
      </dsp:nvSpPr>
      <dsp:spPr>
        <a:xfrm>
          <a:off x="7386119"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7386119" y="1718945"/>
        <a:ext cx="3584376" cy="1718945"/>
      </dsp:txXfrm>
    </dsp:sp>
    <dsp:sp modelId="{50205122-CAA7-4B2D-9630-970F04BD2C9B}">
      <dsp:nvSpPr>
        <dsp:cNvPr id="0" name=""/>
        <dsp:cNvSpPr/>
      </dsp:nvSpPr>
      <dsp:spPr>
        <a:xfrm>
          <a:off x="8462796"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CDFF4C-81B0-41BB-9998-7B4B129B3E28}">
      <dsp:nvSpPr>
        <dsp:cNvPr id="0" name=""/>
        <dsp:cNvSpPr/>
      </dsp:nvSpPr>
      <dsp:spPr>
        <a:xfrm>
          <a:off x="438912" y="3437890"/>
          <a:ext cx="10094976" cy="644604"/>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970938" y="0"/>
            <a:ext cx="3037840" cy="463408"/>
          </a:xfrm>
          <a:prstGeom prst="rect">
            <a:avLst/>
          </a:prstGeom>
        </p:spPr>
        <p:txBody>
          <a:bodyPr vert="horz" lIns="92830" tIns="46415" rIns="92830" bIns="46415" rtlCol="0"/>
          <a:lstStyle>
            <a:lvl1pPr algn="r">
              <a:defRPr sz="1200"/>
            </a:lvl1pPr>
          </a:lstStyle>
          <a:p>
            <a:fld id="{FD8C879B-2DAC-426D-B5B4-08F42B952A26}" type="datetimeFigureOut">
              <a:rPr lang="en-US" smtClean="0"/>
              <a:t>6/28/2024</a:t>
            </a:fld>
            <a:endParaRPr lang="en-US" dirty="0"/>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970938" y="8772669"/>
            <a:ext cx="3037840" cy="463407"/>
          </a:xfrm>
          <a:prstGeom prst="rect">
            <a:avLst/>
          </a:prstGeom>
        </p:spPr>
        <p:txBody>
          <a:bodyPr vert="horz" lIns="92830" tIns="46415" rIns="92830" bIns="46415" rtlCol="0" anchor="b"/>
          <a:lstStyle>
            <a:lvl1pPr algn="r">
              <a:defRPr sz="1200"/>
            </a:lvl1pPr>
          </a:lstStyle>
          <a:p>
            <a:fld id="{4C856900-9607-4639-A903-F11B6E042CE6}" type="slidenum">
              <a:rPr lang="en-US" smtClean="0"/>
              <a:t>‹#›</a:t>
            </a:fld>
            <a:endParaRPr lang="en-US" dirty="0"/>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92E54576-A3BB-48F9-891E-992E86D01A7B}" type="datetimeFigureOut">
              <a:rPr lang="en-US" smtClean="0"/>
              <a:t>6/28/2024</a:t>
            </a:fld>
            <a:endParaRPr lang="en-US" dirty="0"/>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58F3C89-9E49-4851-A18A-DAECD34FD650}" type="slidenum">
              <a:rPr lang="en-US" smtClean="0"/>
              <a:t>‹#›</a:t>
            </a:fld>
            <a:endParaRPr lang="en-US" dirty="0"/>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dirty="0"/>
          </a:p>
        </p:txBody>
      </p:sp>
    </p:spTree>
    <p:extLst>
      <p:ext uri="{BB962C8B-B14F-4D97-AF65-F5344CB8AC3E}">
        <p14:creationId xmlns:p14="http://schemas.microsoft.com/office/powerpoint/2010/main" val="384229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2</a:t>
            </a:fld>
            <a:endParaRPr lang="en-US" dirty="0"/>
          </a:p>
        </p:txBody>
      </p:sp>
    </p:spTree>
    <p:extLst>
      <p:ext uri="{BB962C8B-B14F-4D97-AF65-F5344CB8AC3E}">
        <p14:creationId xmlns:p14="http://schemas.microsoft.com/office/powerpoint/2010/main" val="299787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3</a:t>
            </a:fld>
            <a:endParaRPr lang="en-US" dirty="0"/>
          </a:p>
        </p:txBody>
      </p:sp>
    </p:spTree>
    <p:extLst>
      <p:ext uri="{BB962C8B-B14F-4D97-AF65-F5344CB8AC3E}">
        <p14:creationId xmlns:p14="http://schemas.microsoft.com/office/powerpoint/2010/main" val="3583885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8.jpeg"/><Relationship Id="rId4"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C39C-DC65-4492-BA0F-228C4ACE0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C80CE8-CE29-4C52-83A3-0F1AB65CFF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ADD597-DFC3-4451-B889-5B9961C3F96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9BCC4DF5-2F64-41AB-89EE-6671A09498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1C5892-D7B8-4309-925E-34561EAD522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069361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8B6E-47D9-4980-B558-25BE49076F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CB2870-7FCB-44FF-B545-FFAE06664E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94BEA-20E4-4D21-AB16-E7EBB7DB220F}"/>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DDC7959-D7E6-4622-A4A2-D2EF00A781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782962-D43A-4190-8CF9-38B26581500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042734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FB7AA-80C3-4C5E-B935-CEEFC32FB7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4035C-A35A-4709-B19E-F2B77441B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41E93-3090-4677-8E4D-E64C62B20CF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47A7894-28E1-46DD-A758-3B22A27BD2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44BC68-CF5A-422F-A371-551FDD3DF51A}"/>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23024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289867"/>
            <a:ext cx="864632" cy="553258"/>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273733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1222327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MS title1">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a:prstGeom prst="rect">
            <a:avLst/>
          </a:prstGeo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a:prstGeom prst="rect">
            <a:avLst/>
          </a:prstGeo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6"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67486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636" y="2150918"/>
            <a:ext cx="4171389" cy="1070264"/>
          </a:xfrm>
        </p:spPr>
        <p:txBody>
          <a:bodyPr anchor="b"/>
          <a:lstStyle>
            <a:lvl1pPr>
              <a:defRPr sz="2400"/>
            </a:lvl1pPr>
          </a:lstStyle>
          <a:p>
            <a:r>
              <a:rPr lang="en-US"/>
              <a:t>Click to edit Master title style</a:t>
            </a:r>
          </a:p>
        </p:txBody>
      </p:sp>
      <p:sp>
        <p:nvSpPr>
          <p:cNvPr id="4" name="Text Placeholder 3"/>
          <p:cNvSpPr>
            <a:spLocks noGrp="1"/>
          </p:cNvSpPr>
          <p:nvPr>
            <p:ph type="body" sz="half" idx="2"/>
          </p:nvPr>
        </p:nvSpPr>
        <p:spPr>
          <a:xfrm>
            <a:off x="600636" y="3221184"/>
            <a:ext cx="4171389" cy="2647805"/>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Picture Placeholder 2"/>
          <p:cNvSpPr>
            <a:spLocks noGrp="1"/>
          </p:cNvSpPr>
          <p:nvPr>
            <p:ph type="pic" idx="1"/>
          </p:nvPr>
        </p:nvSpPr>
        <p:spPr>
          <a:xfrm>
            <a:off x="5183188" y="2150918"/>
            <a:ext cx="6408176" cy="3710132"/>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7" name="Slide Number Placeholder 6"/>
          <p:cNvSpPr>
            <a:spLocks noGrp="1"/>
          </p:cNvSpPr>
          <p:nvPr>
            <p:ph type="sldNum" sz="quarter" idx="12"/>
          </p:nvPr>
        </p:nvSpPr>
        <p:spPr>
          <a:xfrm>
            <a:off x="8870577" y="6356352"/>
            <a:ext cx="2743200" cy="365125"/>
          </a:xfrm>
          <a:prstGeom prst="rect">
            <a:avLst/>
          </a:prstGeom>
        </p:spPr>
        <p:txBody>
          <a:bodyPr/>
          <a:lstStyle/>
          <a:p>
            <a:fld id="{41F58498-9F95-0A49-B295-CD5A6F81E8D2}" type="slidenum">
              <a:rPr lang="en-US" smtClean="0"/>
              <a:t>‹#›</a:t>
            </a:fld>
            <a:endParaRPr lang="en-US" dirty="0"/>
          </a:p>
        </p:txBody>
      </p:sp>
    </p:spTree>
    <p:extLst>
      <p:ext uri="{BB962C8B-B14F-4D97-AF65-F5344CB8AC3E}">
        <p14:creationId xmlns:p14="http://schemas.microsoft.com/office/powerpoint/2010/main" val="2555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Slide_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7F942C-0941-4F4D-81F0-17063BE3E395}"/>
              </a:ext>
              <a:ext uri="{C183D7F6-B498-43B3-948B-1728B52AA6E4}">
                <adec:decorative xmlns:adec="http://schemas.microsoft.com/office/drawing/2017/decorative" val="1"/>
              </a:ext>
            </a:extLst>
          </p:cNvPr>
          <p:cNvSpPr/>
          <p:nvPr userDrawn="1"/>
        </p:nvSpPr>
        <p:spPr>
          <a:xfrm>
            <a:off x="0" y="1131494"/>
            <a:ext cx="12192000" cy="966145"/>
          </a:xfrm>
          <a:prstGeom prst="rect">
            <a:avLst/>
          </a:prstGeom>
          <a:solidFill>
            <a:srgbClr val="145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4">
            <a:extLst>
              <a:ext uri="{FF2B5EF4-FFF2-40B4-BE49-F238E27FC236}">
                <a16:creationId xmlns:a16="http://schemas.microsoft.com/office/drawing/2014/main" id="{9FBBE3A2-FAFB-FD4F-B180-F9A3C9792D59}"/>
              </a:ext>
            </a:extLst>
          </p:cNvPr>
          <p:cNvSpPr>
            <a:spLocks noGrp="1"/>
          </p:cNvSpPr>
          <p:nvPr>
            <p:ph type="title" hasCustomPrompt="1"/>
          </p:nvPr>
        </p:nvSpPr>
        <p:spPr>
          <a:xfrm>
            <a:off x="682674" y="1304487"/>
            <a:ext cx="11013141" cy="630330"/>
          </a:xfrm>
        </p:spPr>
        <p:txBody>
          <a:bodyPr anchor="ctr">
            <a:noAutofit/>
          </a:bodyPr>
          <a:lstStyle>
            <a:lvl1pPr algn="r">
              <a:defRPr sz="3000" b="1" i="0">
                <a:solidFill>
                  <a:schemeClr val="bg1"/>
                </a:solidFill>
                <a:latin typeface="Arial Narrow" panose="020B0604020202020204" pitchFamily="34" charset="0"/>
                <a:cs typeface="Arial Narrow" panose="020B0604020202020204" pitchFamily="34" charset="0"/>
              </a:defRPr>
            </a:lvl1pPr>
          </a:lstStyle>
          <a:p>
            <a:pPr lvl="0"/>
            <a:r>
              <a:rPr lang="en-US"/>
              <a:t>INSERT PRESENTATION TITLE HERE</a:t>
            </a:r>
          </a:p>
        </p:txBody>
      </p:sp>
      <p:sp>
        <p:nvSpPr>
          <p:cNvPr id="13" name="Text Placeholder 5">
            <a:extLst>
              <a:ext uri="{FF2B5EF4-FFF2-40B4-BE49-F238E27FC236}">
                <a16:creationId xmlns:a16="http://schemas.microsoft.com/office/drawing/2014/main" id="{912AD585-3662-4A4C-AD7E-3FB40ECABE61}"/>
              </a:ext>
            </a:extLst>
          </p:cNvPr>
          <p:cNvSpPr>
            <a:spLocks noGrp="1"/>
          </p:cNvSpPr>
          <p:nvPr>
            <p:ph type="body" sz="quarter" idx="15"/>
          </p:nvPr>
        </p:nvSpPr>
        <p:spPr>
          <a:xfrm>
            <a:off x="6485403" y="3412594"/>
            <a:ext cx="5346700" cy="889000"/>
          </a:xfrm>
          <a:prstGeom prst="rect">
            <a:avLst/>
          </a:prstGeom>
        </p:spPr>
        <p:txBody>
          <a:bodyPr>
            <a:noAutofit/>
          </a:bodyPr>
          <a:lstStyle>
            <a:lvl1pPr marL="0" indent="0" algn="ctr">
              <a:buNone/>
              <a:defRPr sz="3600" b="1" i="0">
                <a:solidFill>
                  <a:srgbClr val="145FA4"/>
                </a:solidFill>
                <a:latin typeface="Arial" panose="020B0604020202020204" pitchFamily="34" charset="0"/>
                <a:ea typeface="Roboto" panose="02000000000000000000" pitchFamily="2" charset="0"/>
                <a:cs typeface="Arial" panose="020B0604020202020204" pitchFamily="34" charset="0"/>
              </a:defRPr>
            </a:lvl1pPr>
          </a:lstStyle>
          <a:p>
            <a:pPr lvl="0"/>
            <a:r>
              <a:rPr lang="en-US"/>
              <a:t>Click to edit Master text styles</a:t>
            </a:r>
          </a:p>
        </p:txBody>
      </p:sp>
      <p:sp>
        <p:nvSpPr>
          <p:cNvPr id="12" name="Text Placeholder 2">
            <a:extLst>
              <a:ext uri="{FF2B5EF4-FFF2-40B4-BE49-F238E27FC236}">
                <a16:creationId xmlns:a16="http://schemas.microsoft.com/office/drawing/2014/main" id="{DB2933F8-2291-7C45-8C90-D03B37214B96}"/>
              </a:ext>
            </a:extLst>
          </p:cNvPr>
          <p:cNvSpPr>
            <a:spLocks noGrp="1"/>
          </p:cNvSpPr>
          <p:nvPr>
            <p:ph type="body" sz="quarter" idx="14"/>
          </p:nvPr>
        </p:nvSpPr>
        <p:spPr>
          <a:xfrm>
            <a:off x="6617479" y="4902753"/>
            <a:ext cx="5084088" cy="866775"/>
          </a:xfrm>
          <a:prstGeom prst="rect">
            <a:avLst/>
          </a:prstGeom>
        </p:spPr>
        <p:txBody>
          <a:bodyPr>
            <a:normAutofit/>
          </a:bodyPr>
          <a:lstStyle>
            <a:lvl1pPr marL="0" indent="0" algn="ctr">
              <a:buNone/>
              <a:defRPr sz="1350" b="0" i="1">
                <a:solidFill>
                  <a:srgbClr val="145FA4"/>
                </a:solidFill>
                <a:latin typeface="Arial" panose="020B0604020202020204" pitchFamily="34" charset="0"/>
                <a:ea typeface="Roboto" panose="02000000000000000000" pitchFamily="2"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pic>
        <p:nvPicPr>
          <p:cNvPr id="7" name="Picture 6" descr="A hand holding up a piece of yellow paper with several different sized black question marks.">
            <a:extLst>
              <a:ext uri="{FF2B5EF4-FFF2-40B4-BE49-F238E27FC236}">
                <a16:creationId xmlns:a16="http://schemas.microsoft.com/office/drawing/2014/main" id="{B97906F6-C07E-D94F-A1ED-9BE3C0FEA2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138"/>
          <a:stretch/>
        </p:blipFill>
        <p:spPr>
          <a:xfrm>
            <a:off x="2" y="2097637"/>
            <a:ext cx="6514975" cy="4760362"/>
          </a:xfrm>
          <a:prstGeom prst="rect">
            <a:avLst/>
          </a:prstGeom>
        </p:spPr>
      </p:pic>
    </p:spTree>
    <p:extLst>
      <p:ext uri="{BB962C8B-B14F-4D97-AF65-F5344CB8AC3E}">
        <p14:creationId xmlns:p14="http://schemas.microsoft.com/office/powerpoint/2010/main" val="3354896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10443" y="1938528"/>
            <a:ext cx="5316925"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pic>
        <p:nvPicPr>
          <p:cNvPr id="10" name="Picture 9"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706" y="2579231"/>
            <a:ext cx="5101389" cy="2751091"/>
          </a:xfrm>
          <a:prstGeom prst="rect">
            <a:avLst/>
          </a:prstGeom>
        </p:spPr>
      </p:pic>
    </p:spTree>
    <p:extLst>
      <p:ext uri="{BB962C8B-B14F-4D97-AF65-F5344CB8AC3E}">
        <p14:creationId xmlns:p14="http://schemas.microsoft.com/office/powerpoint/2010/main" val="2809129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9" y="365762"/>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hasCustomPrompt="1"/>
          </p:nvPr>
        </p:nvSpPr>
        <p:spPr>
          <a:xfrm>
            <a:off x="616449" y="1371603"/>
            <a:ext cx="11236720" cy="4794737"/>
          </a:xfrm>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Arial" panose="020B0604020202020204" pitchFamily="34" charset="0"/>
                <a:ea typeface="Tahoma" panose="020B0604030504040204" pitchFamily="34" charset="0"/>
                <a:cs typeface="Arial" panose="020B060402020202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3pPr>
            <a:lvl4pPr marL="454286" indent="0" algn="l" defTabSz="912139" rtl="0" eaLnBrk="1" latinLnBrk="0" hangingPunct="1">
              <a:spcBef>
                <a:spcPts val="0"/>
              </a:spcBef>
              <a:spcAft>
                <a:spcPts val="599"/>
              </a:spcAft>
              <a:buClr>
                <a:schemeClr val="tx2"/>
              </a:buClr>
              <a:buNone/>
              <a:defRPr lang="en-US" sz="1800" b="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514662" lvl="1" indent="-228035" defTabSz="912139">
              <a:spcBef>
                <a:spcPts val="0"/>
              </a:spcBef>
              <a:spcAft>
                <a:spcPts val="599"/>
              </a:spcAft>
              <a:buClr>
                <a:schemeClr val="tx2"/>
              </a:buClr>
              <a:buChar char="–"/>
            </a:pPr>
            <a:r>
              <a:rPr lang="en-US"/>
              <a:t>Second level</a:t>
            </a:r>
          </a:p>
          <a:p>
            <a:pPr marL="745864" lvl="2" indent="-231202" defTabSz="912139">
              <a:spcBef>
                <a:spcPts val="0"/>
              </a:spcBef>
              <a:spcAft>
                <a:spcPts val="599"/>
              </a:spcAft>
              <a:buClr>
                <a:schemeClr val="tx2"/>
              </a:buClr>
              <a:buSzPct val="110000"/>
              <a:buFont typeface="Wingdings" pitchFamily="2" charset="2"/>
              <a:buChar char="§"/>
            </a:pPr>
            <a:r>
              <a:rPr lang="en-US"/>
              <a:t>Third level</a:t>
            </a:r>
          </a:p>
          <a:p>
            <a:pPr marL="685488" lvl="3" indent="-231202" defTabSz="912139">
              <a:spcBef>
                <a:spcPts val="0"/>
              </a:spcBef>
              <a:spcAft>
                <a:spcPts val="599"/>
              </a:spcAft>
              <a:buClr>
                <a:schemeClr val="tx2"/>
              </a:buClr>
              <a:buSzPct val="120000"/>
              <a:buFont typeface="Wingdings" pitchFamily="2" charset="2"/>
              <a:buChar char="§"/>
            </a:pPr>
            <a:endParaRPr lang="en-US"/>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392334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No Title and Rule">
    <p:spTree>
      <p:nvGrpSpPr>
        <p:cNvPr id="1" name=""/>
        <p:cNvGrpSpPr/>
        <p:nvPr/>
      </p:nvGrpSpPr>
      <p:grpSpPr>
        <a:xfrm>
          <a:off x="0" y="0"/>
          <a:ext cx="0" cy="0"/>
          <a:chOff x="0" y="0"/>
          <a:chExt cx="0" cy="0"/>
        </a:xfrm>
      </p:grpSpPr>
      <p:sp>
        <p:nvSpPr>
          <p:cNvPr id="2" name="Rectangle 1"/>
          <p:cNvSpPr/>
          <p:nvPr/>
        </p:nvSpPr>
        <p:spPr>
          <a:xfrm>
            <a:off x="800100" y="1162060"/>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3" name="Rectangle 2"/>
          <p:cNvSpPr/>
          <p:nvPr/>
        </p:nvSpPr>
        <p:spPr>
          <a:xfrm>
            <a:off x="480646" y="1162059"/>
            <a:ext cx="11368455"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307575" y="6468593"/>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50239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CFD7-3841-4944-B0B2-0BEFF551A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551A9-C23C-4A6A-BD52-02DA3E4CA8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A4174-CE06-4C9F-8937-3097630E581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D58504E-07B9-4B90-A338-2E209E5620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F3151F-025F-4B54-9846-DC045778149B}"/>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513561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018A-D98D-4286-A48A-CFE00DF68CC4}"/>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F39015E-B5F6-4D55-AB88-7916BAED6E28}"/>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531ADE9-4780-4440-B10E-F1C779C32E9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62FF239-B0D5-40CE-AC0F-470CED62FB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0F42DF-F673-454E-8EAA-0752F67539BF}"/>
              </a:ext>
            </a:extLst>
          </p:cNvPr>
          <p:cNvSpPr>
            <a:spLocks noGrp="1"/>
          </p:cNvSpPr>
          <p:nvPr>
            <p:ph type="sldNum" sz="quarter" idx="12"/>
          </p:nvPr>
        </p:nvSpPr>
        <p:spPr/>
        <p:txBody>
          <a:bodyPr/>
          <a:lstStyle/>
          <a:p>
            <a:fld id="{7E6C2A62-1CEC-4F7B-8FFB-83593BE396D6}" type="slidenum">
              <a:rPr lang="en-US" smtClean="0"/>
              <a:t>‹#›</a:t>
            </a:fld>
            <a:endParaRPr lang="en-US" dirty="0"/>
          </a:p>
        </p:txBody>
      </p:sp>
    </p:spTree>
    <p:extLst>
      <p:ext uri="{BB962C8B-B14F-4D97-AF65-F5344CB8AC3E}">
        <p14:creationId xmlns:p14="http://schemas.microsoft.com/office/powerpoint/2010/main" val="1310871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9980"/>
            <a:ext cx="12192000" cy="1143000"/>
          </a:xfrm>
          <a:solidFill>
            <a:srgbClr val="0F4B9A"/>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sz="2200">
                <a:latin typeface="+mn-lt"/>
              </a:defRPr>
            </a:lvl1pPr>
            <a:lvl2pPr>
              <a:defRPr sz="2000">
                <a:latin typeface="+mn-lt"/>
              </a:defRPr>
            </a:lvl2pPr>
            <a:lvl3pPr marL="1143000" indent="-228600">
              <a:buFont typeface="Wingdings" panose="05000000000000000000" pitchFamily="2" charset="2"/>
              <a:buChar char="§"/>
              <a:defRPr sz="1800">
                <a:latin typeface="+mn-lt"/>
              </a:defRPr>
            </a:lvl3pPr>
            <a:lvl4pPr>
              <a:defRPr sz="16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F47DEB-33E2-4F33-A148-D27E44CFA531}"/>
              </a:ext>
            </a:extLst>
          </p:cNvPr>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71247-108F-4781-8913-319514F6F075}" type="slidenum">
              <a:rPr lang="en-US" smtClean="0"/>
              <a:t>‹#›</a:t>
            </a:fld>
            <a:endParaRPr lang="en-US" dirty="0"/>
          </a:p>
        </p:txBody>
      </p:sp>
    </p:spTree>
    <p:extLst>
      <p:ext uri="{BB962C8B-B14F-4D97-AF65-F5344CB8AC3E}">
        <p14:creationId xmlns:p14="http://schemas.microsoft.com/office/powerpoint/2010/main" val="57915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ctrTitle"/>
          </p:nvPr>
        </p:nvSpPr>
        <p:spPr>
          <a:xfrm>
            <a:off x="0" y="1517651"/>
            <a:ext cx="12192000" cy="1470025"/>
          </a:xfrm>
        </p:spPr>
        <p:txBody>
          <a:bodyPr/>
          <a:lstStyle/>
          <a:p>
            <a:pPr eaLnBrk="1" hangingPunct="1"/>
            <a:r>
              <a:rPr lang="en-US" sz="3600" b="1">
                <a:latin typeface="Cambria" pitchFamily="18" charset="0"/>
                <a:ea typeface="ＭＳ Ｐゴシック" pitchFamily="34" charset="-128"/>
              </a:rPr>
              <a:t>Click to edit Master title style</a:t>
            </a:r>
          </a:p>
        </p:txBody>
      </p:sp>
      <p:sp>
        <p:nvSpPr>
          <p:cNvPr id="10" name="Subtitle 2"/>
          <p:cNvSpPr>
            <a:spLocks noGrp="1"/>
          </p:cNvSpPr>
          <p:nvPr>
            <p:ph type="subTitle" idx="1"/>
          </p:nvPr>
        </p:nvSpPr>
        <p:spPr>
          <a:xfrm>
            <a:off x="3225800" y="3792539"/>
            <a:ext cx="8534400" cy="1055687"/>
          </a:xfrm>
        </p:spPr>
        <p:txBody>
          <a:bodyPr>
            <a:normAutofit fontScale="92500" lnSpcReduction="10000"/>
          </a:bodyPr>
          <a:lstStyle>
            <a:lvl1pPr marL="0" indent="0">
              <a:buNone/>
              <a:defRPr/>
            </a:lvl1pPr>
          </a:lstStyle>
          <a:p>
            <a:pPr algn="r" eaLnBrk="1" hangingPunct="1"/>
            <a:r>
              <a:rPr lang="en-US" b="1">
                <a:solidFill>
                  <a:schemeClr val="tx1"/>
                </a:solidFill>
                <a:latin typeface="Cambria" pitchFamily="18" charset="0"/>
                <a:ea typeface="ＭＳ Ｐゴシック" pitchFamily="34" charset="-128"/>
              </a:rPr>
              <a:t>Click to edit Master subtitle style</a:t>
            </a:r>
          </a:p>
        </p:txBody>
      </p:sp>
      <p:pic>
        <p:nvPicPr>
          <p:cNvPr id="11" name="Picture 6" descr="Figure of a Medical Pin and Stetoscop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100" y="3132138"/>
            <a:ext cx="2034117"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Figure of a Prescription Pa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100" y="4362450"/>
            <a:ext cx="203411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Figure of a Medical Pi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933" y="5619750"/>
            <a:ext cx="206586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8"/>
          <p:cNvSpPr>
            <a:spLocks noChangeArrowheads="1"/>
          </p:cNvSpPr>
          <p:nvPr/>
        </p:nvSpPr>
        <p:spPr bwMode="auto">
          <a:xfrm>
            <a:off x="0" y="228601"/>
            <a:ext cx="1219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b="1" dirty="0">
                <a:latin typeface="Cambria" pitchFamily="18" charset="0"/>
              </a:rPr>
              <a:t>Centers for Medicare &amp; Medicaid Services</a:t>
            </a:r>
          </a:p>
          <a:p>
            <a:pPr algn="ctr"/>
            <a:r>
              <a:rPr lang="en-US" sz="1800" b="1" dirty="0">
                <a:latin typeface="Cambria" pitchFamily="18" charset="0"/>
              </a:rPr>
              <a:t>Center</a:t>
            </a:r>
            <a:r>
              <a:rPr lang="en-US" sz="1800" b="1" baseline="0" dirty="0">
                <a:latin typeface="Cambria" pitchFamily="18" charset="0"/>
              </a:rPr>
              <a:t> for Program Integrity (CPI)</a:t>
            </a:r>
            <a:r>
              <a:rPr lang="en-US" sz="1800" b="1" dirty="0">
                <a:latin typeface="Cambria" pitchFamily="18" charset="0"/>
              </a:rPr>
              <a:t> </a:t>
            </a:r>
          </a:p>
        </p:txBody>
      </p:sp>
      <p:sp>
        <p:nvSpPr>
          <p:cNvPr id="16" name="Slide Number Placeholder 5"/>
          <p:cNvSpPr>
            <a:spLocks noGrp="1"/>
          </p:cNvSpPr>
          <p:nvPr>
            <p:ph type="sldNum" sz="quarter" idx="12"/>
          </p:nvPr>
        </p:nvSpPr>
        <p:spPr bwMode="auto">
          <a:xfrm>
            <a:off x="8737600" y="6356351"/>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609EB6C-0740-4501-BDA4-890CF42A0B7E}" type="slidenum">
              <a:rPr lang="en-US" smtClean="0"/>
              <a:t>‹#›</a:t>
            </a:fld>
            <a:endParaRPr lang="en-US" dirty="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152401"/>
            <a:ext cx="2540000" cy="770355"/>
          </a:xfrm>
          <a:prstGeom prst="rect">
            <a:avLst/>
          </a:prstGeom>
        </p:spPr>
      </p:pic>
    </p:spTree>
    <p:extLst>
      <p:ext uri="{BB962C8B-B14F-4D97-AF65-F5344CB8AC3E}">
        <p14:creationId xmlns:p14="http://schemas.microsoft.com/office/powerpoint/2010/main" val="1816090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EA1E7C-71D6-4729-84AA-F013DDAF4032}" type="datetimeFigureOut">
              <a:rPr lang="en-US" smtClean="0"/>
              <a:t>6/28/2024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E639C2CF-F410-4E73-B8E1-7EA771F5715A}" type="slidenum">
              <a:rPr lang="en-US" smtClean="0"/>
              <a:t>‹#›</a:t>
            </a:fld>
            <a:endParaRPr lang="en-US" dirty="0"/>
          </a:p>
        </p:txBody>
      </p:sp>
    </p:spTree>
    <p:extLst>
      <p:ext uri="{BB962C8B-B14F-4D97-AF65-F5344CB8AC3E}">
        <p14:creationId xmlns:p14="http://schemas.microsoft.com/office/powerpoint/2010/main" val="1716835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86229909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142789282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188113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CMS content2">
    <p:spTree>
      <p:nvGrpSpPr>
        <p:cNvPr id="1" name=""/>
        <p:cNvGrpSpPr/>
        <p:nvPr/>
      </p:nvGrpSpPr>
      <p:grpSpPr>
        <a:xfrm>
          <a:off x="0" y="0"/>
          <a:ext cx="0" cy="0"/>
          <a:chOff x="0" y="0"/>
          <a:chExt cx="0" cy="0"/>
        </a:xfrm>
      </p:grpSpPr>
      <p:sp>
        <p:nvSpPr>
          <p:cNvPr id="6" name="Content Placeholder 2"/>
          <p:cNvSpPr>
            <a:spLocks noGrp="1"/>
          </p:cNvSpPr>
          <p:nvPr>
            <p:ph idx="1"/>
          </p:nvPr>
        </p:nvSpPr>
        <p:spPr>
          <a:xfrm>
            <a:off x="203200" y="1676400"/>
            <a:ext cx="11785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8"/>
          <p:cNvSpPr>
            <a:spLocks noGrp="1"/>
          </p:cNvSpPr>
          <p:nvPr>
            <p:ph type="title"/>
          </p:nvPr>
        </p:nvSpPr>
        <p:spPr>
          <a:xfrm>
            <a:off x="0" y="0"/>
            <a:ext cx="12192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r>
              <a:rPr lang="en-US"/>
              <a:t>Click to edit Master title style</a:t>
            </a:r>
          </a:p>
        </p:txBody>
      </p:sp>
      <p:sp>
        <p:nvSpPr>
          <p:cNvPr id="8" name="TextBox 7"/>
          <p:cNvSpPr txBox="1"/>
          <p:nvPr/>
        </p:nvSpPr>
        <p:spPr>
          <a:xfrm>
            <a:off x="0" y="6519446"/>
            <a:ext cx="10464800" cy="338554"/>
          </a:xfrm>
          <a:prstGeom prst="rect">
            <a:avLst/>
          </a:prstGeom>
          <a:noFill/>
        </p:spPr>
        <p:txBody>
          <a:bodyPr wrap="square" rtlCol="0">
            <a:spAutoFit/>
          </a:bodyPr>
          <a:lstStyle/>
          <a:p>
            <a:pPr algn="l"/>
            <a:r>
              <a:rPr lang="en-US" sz="800" b="1" i="1" dirty="0">
                <a:latin typeface="Arial Narrow" pitchFamily="34" charset="0"/>
              </a:rPr>
              <a:t>INFORMATION NOT RELEASABLE TO THE PUBLIC UNLESS AUTHORIZED BY LAW:</a:t>
            </a:r>
            <a:r>
              <a:rPr lang="en-US" sz="800" b="0" i="0" baseline="0" dirty="0">
                <a:latin typeface="Arial Narrow" pitchFamily="34" charset="0"/>
              </a:rPr>
              <a:t> </a:t>
            </a:r>
            <a:r>
              <a:rPr lang="en-US" sz="800" i="1" dirty="0">
                <a:latin typeface="Arial Narrow" pitchFamily="34"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800" dirty="0">
              <a:latin typeface="Arial Narrow" pitchFamily="34" charset="0"/>
            </a:endParaRPr>
          </a:p>
        </p:txBody>
      </p:sp>
      <p:sp>
        <p:nvSpPr>
          <p:cNvPr id="10" name="Rectangle 5"/>
          <p:cNvSpPr>
            <a:spLocks noGrp="1" noChangeArrowheads="1"/>
          </p:cNvSpPr>
          <p:nvPr>
            <p:ph type="sldNum" sz="quarter" idx="12"/>
          </p:nvPr>
        </p:nvSpPr>
        <p:spPr>
          <a:xfrm>
            <a:off x="10217152" y="6487623"/>
            <a:ext cx="1974849" cy="347249"/>
          </a:xfrm>
          <a:prstGeom prst="rect">
            <a:avLst/>
          </a:prstGeom>
          <a:ln/>
        </p:spPr>
        <p:txBody>
          <a:bodyPr/>
          <a:lstStyle>
            <a:lvl1pPr>
              <a:defRPr sz="1000"/>
            </a:lvl1pPr>
          </a:lstStyle>
          <a:p>
            <a:pPr>
              <a:defRPr/>
            </a:pPr>
            <a:fld id="{6AE7939A-3FBB-4809-905E-2174978795E4}" type="slidenum">
              <a:rPr lang="en-US" smtClean="0"/>
              <a:pPr>
                <a:defRPr/>
              </a:pPr>
              <a:t>‹#›</a:t>
            </a:fld>
            <a:endParaRPr lang="en-US" dirty="0"/>
          </a:p>
        </p:txBody>
      </p:sp>
    </p:spTree>
    <p:extLst>
      <p:ext uri="{BB962C8B-B14F-4D97-AF65-F5344CB8AC3E}">
        <p14:creationId xmlns:p14="http://schemas.microsoft.com/office/powerpoint/2010/main" val="1572173546"/>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CMS title1">
    <p:spTree>
      <p:nvGrpSpPr>
        <p:cNvPr id="1" name=""/>
        <p:cNvGrpSpPr/>
        <p:nvPr/>
      </p:nvGrpSpPr>
      <p:grpSpPr>
        <a:xfrm>
          <a:off x="0" y="0"/>
          <a:ext cx="0" cy="0"/>
          <a:chOff x="0" y="0"/>
          <a:chExt cx="0" cy="0"/>
        </a:xfrm>
      </p:grpSpPr>
      <p:pic>
        <p:nvPicPr>
          <p:cNvPr id="7" name="Picture 3" descr="An African American business woman standing with her arms crossed and a team of professionals behind he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2576" y="2438400"/>
            <a:ext cx="7010400" cy="4435856"/>
          </a:xfrm>
          <a:prstGeom prst="rect">
            <a:avLst/>
          </a:prstGeom>
          <a:noFill/>
          <a:ln w="9525">
            <a:noFill/>
            <a:miter lim="800000"/>
            <a:headEnd/>
            <a:tailEnd/>
          </a:ln>
          <a:effectLst/>
        </p:spPr>
      </p:pic>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5" name="Picture 14" descr="The Centers for Medicare and Medicaid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10"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1" name="Group 10"/>
          <p:cNvGrpSpPr/>
          <p:nvPr/>
        </p:nvGrpSpPr>
        <p:grpSpPr>
          <a:xfrm>
            <a:off x="-45154" y="1303866"/>
            <a:ext cx="12282311" cy="13207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22577" y="1490133"/>
            <a:ext cx="12192000" cy="830299"/>
          </a:xfrm>
          <a:noFill/>
          <a:ln>
            <a:noFill/>
          </a:ln>
          <a:effectLst/>
        </p:spPr>
        <p:txBody>
          <a:bodyPr/>
          <a:lstStyle/>
          <a:p>
            <a:r>
              <a:rPr lang="en-US"/>
              <a:t>Click to edit Master title style</a:t>
            </a:r>
          </a:p>
        </p:txBody>
      </p:sp>
    </p:spTree>
    <p:extLst>
      <p:ext uri="{BB962C8B-B14F-4D97-AF65-F5344CB8AC3E}">
        <p14:creationId xmlns:p14="http://schemas.microsoft.com/office/powerpoint/2010/main" val="692018653"/>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print"/>
          <a:stretch>
            <a:fillRect/>
          </a:stretch>
        </p:blipFill>
        <p:spPr>
          <a:xfrm>
            <a:off x="101600" y="2550068"/>
            <a:ext cx="11887200" cy="3088732"/>
          </a:xfrm>
          <a:prstGeom prst="rect">
            <a:avLst/>
          </a:prstGeom>
        </p:spPr>
      </p:pic>
      <p:sp>
        <p:nvSpPr>
          <p:cNvPr id="14" name="Text Placeholder 2"/>
          <p:cNvSpPr>
            <a:spLocks noGrp="1"/>
          </p:cNvSpPr>
          <p:nvPr>
            <p:ph type="body" sz="quarter" idx="10" hasCustomPrompt="1"/>
          </p:nvPr>
        </p:nvSpPr>
        <p:spPr>
          <a:xfrm>
            <a:off x="406400" y="2819400"/>
            <a:ext cx="11379200" cy="17526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5" name="Text Placeholder 2"/>
          <p:cNvSpPr>
            <a:spLocks noGrp="1"/>
          </p:cNvSpPr>
          <p:nvPr>
            <p:ph type="body" sz="quarter" idx="11" hasCustomPrompt="1"/>
          </p:nvPr>
        </p:nvSpPr>
        <p:spPr>
          <a:xfrm>
            <a:off x="406400" y="4724400"/>
            <a:ext cx="113792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9" name="Slide Number Placeholder 6"/>
          <p:cNvSpPr txBox="1">
            <a:spLocks/>
          </p:cNvSpPr>
          <p:nvPr/>
        </p:nvSpPr>
        <p:spPr>
          <a:xfrm>
            <a:off x="8940800" y="6508751"/>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22FF3C-310F-4809-A5BE-BC5BA8AA108D}" type="slidenum">
              <a:rPr lang="en-US" sz="1200" smtClean="0"/>
              <a:pPr/>
              <a:t>‹#›</a:t>
            </a:fld>
            <a:endParaRPr lang="en-US" sz="1200" dirty="0"/>
          </a:p>
        </p:txBody>
      </p:sp>
      <p:grpSp>
        <p:nvGrpSpPr>
          <p:cNvPr id="11" name="Group 10"/>
          <p:cNvGrpSpPr/>
          <p:nvPr/>
        </p:nvGrpSpPr>
        <p:grpSpPr>
          <a:xfrm>
            <a:off x="-22577" y="2"/>
            <a:ext cx="12282311" cy="14731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0" y="135468"/>
            <a:ext cx="12192000" cy="100668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341994086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DB5D-1884-4931-AD5C-8286446874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3828DA-2B9F-45F7-96FA-FA1B457F08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8C3791-4AB3-4BA9-8B11-A681E4B8CB7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0D0548F-CCD5-4CD0-8414-9EE06931C1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1F200A-DD41-43C0-9531-6530444FE506}"/>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21835244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7" name="Text Placeholder 2"/>
          <p:cNvSpPr>
            <a:spLocks noGrp="1"/>
          </p:cNvSpPr>
          <p:nvPr>
            <p:ph type="body" sz="quarter" idx="10" hasCustomPrompt="1"/>
          </p:nvPr>
        </p:nvSpPr>
        <p:spPr>
          <a:xfrm>
            <a:off x="6604000" y="3048000"/>
            <a:ext cx="43688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1" name="Text Placeholder 2"/>
          <p:cNvSpPr>
            <a:spLocks noGrp="1"/>
          </p:cNvSpPr>
          <p:nvPr>
            <p:ph type="body" sz="quarter" idx="11" hasCustomPrompt="1"/>
          </p:nvPr>
        </p:nvSpPr>
        <p:spPr>
          <a:xfrm>
            <a:off x="6604000" y="4191000"/>
            <a:ext cx="43688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9"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4" name="Group 13"/>
          <p:cNvGrpSpPr/>
          <p:nvPr/>
        </p:nvGrpSpPr>
        <p:grpSpPr>
          <a:xfrm>
            <a:off x="-22577" y="1422400"/>
            <a:ext cx="12282311" cy="1337734"/>
            <a:chOff x="-16933" y="1"/>
            <a:chExt cx="9211733" cy="1015999"/>
          </a:xfrm>
        </p:grpSpPr>
        <p:sp>
          <p:nvSpPr>
            <p:cNvPr id="15" name="Rectangle 1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6" name="Rectangle 1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7" name="Title 9"/>
          <p:cNvSpPr>
            <a:spLocks noGrp="1"/>
          </p:cNvSpPr>
          <p:nvPr>
            <p:ph type="title"/>
          </p:nvPr>
        </p:nvSpPr>
        <p:spPr>
          <a:xfrm>
            <a:off x="0" y="1422401"/>
            <a:ext cx="12192000" cy="1018258"/>
          </a:xfrm>
          <a:noFill/>
          <a:ln>
            <a:noFill/>
          </a:ln>
          <a:effectLst/>
        </p:spPr>
        <p:txBody>
          <a:bodyPr/>
          <a:lstStyle/>
          <a:p>
            <a:r>
              <a:rPr lang="en-US"/>
              <a:t>Click to edit Master title style</a:t>
            </a:r>
          </a:p>
        </p:txBody>
      </p:sp>
    </p:spTree>
    <p:extLst>
      <p:ext uri="{BB962C8B-B14F-4D97-AF65-F5344CB8AC3E}">
        <p14:creationId xmlns:p14="http://schemas.microsoft.com/office/powerpoint/2010/main" val="4281046964"/>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in Bar_No CMS Logo">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1"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4" name="Group 23"/>
          <p:cNvGrpSpPr/>
          <p:nvPr/>
        </p:nvGrpSpPr>
        <p:grpSpPr>
          <a:xfrm>
            <a:off x="0" y="1442086"/>
            <a:ext cx="12192000" cy="99695"/>
            <a:chOff x="0" y="1472565"/>
            <a:chExt cx="9144000" cy="99695"/>
          </a:xfrm>
        </p:grpSpPr>
        <p:cxnSp>
          <p:nvCxnSpPr>
            <p:cNvPr id="17" name="Straight Connector 16"/>
            <p:cNvCxnSpPr/>
            <p:nvPr userDrawn="1"/>
          </p:nvCxnSpPr>
          <p:spPr>
            <a:xfrm>
              <a:off x="0" y="1572260"/>
              <a:ext cx="9144000" cy="0"/>
            </a:xfrm>
            <a:prstGeom prst="line">
              <a:avLst/>
            </a:prstGeom>
            <a:ln w="101600" cap="sq">
              <a:solidFill>
                <a:srgbClr val="FFD004"/>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0" y="1472565"/>
              <a:ext cx="9144000" cy="0"/>
            </a:xfrm>
            <a:prstGeom prst="line">
              <a:avLst/>
            </a:prstGeom>
            <a:ln w="101600" cap="sq">
              <a:solidFill>
                <a:srgbClr val="084A9C"/>
              </a:solidFill>
            </a:ln>
          </p:spPr>
          <p:style>
            <a:lnRef idx="1">
              <a:schemeClr val="accent1"/>
            </a:lnRef>
            <a:fillRef idx="0">
              <a:schemeClr val="accent1"/>
            </a:fillRef>
            <a:effectRef idx="0">
              <a:schemeClr val="accent1"/>
            </a:effectRef>
            <a:fontRef idx="minor">
              <a:schemeClr val="tx1"/>
            </a:fontRef>
          </p:style>
        </p:cxnSp>
      </p:grpSp>
      <p:sp>
        <p:nvSpPr>
          <p:cNvPr id="23" name="Title 22"/>
          <p:cNvSpPr>
            <a:spLocks noGrp="1"/>
          </p:cNvSpPr>
          <p:nvPr>
            <p:ph type="title"/>
          </p:nvPr>
        </p:nvSpPr>
        <p:spPr>
          <a:xfrm>
            <a:off x="0" y="0"/>
            <a:ext cx="12192000" cy="1371600"/>
          </a:xfrm>
          <a:noFill/>
          <a:effectLst/>
        </p:spPr>
        <p:txBody>
          <a:bodyPr/>
          <a:lstStyle/>
          <a:p>
            <a:r>
              <a:rPr lang="en-US"/>
              <a:t>Click to edit Master title style</a:t>
            </a:r>
          </a:p>
        </p:txBody>
      </p:sp>
      <p:sp>
        <p:nvSpPr>
          <p:cNvPr id="25"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spTree>
    <p:extLst>
      <p:ext uri="{BB962C8B-B14F-4D97-AF65-F5344CB8AC3E}">
        <p14:creationId xmlns:p14="http://schemas.microsoft.com/office/powerpoint/2010/main" val="1949047541"/>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pSp>
        <p:nvGrpSpPr>
          <p:cNvPr id="14" name="Group 13"/>
          <p:cNvGrpSpPr/>
          <p:nvPr/>
        </p:nvGrpSpPr>
        <p:grpSpPr>
          <a:xfrm>
            <a:off x="-22577" y="2"/>
            <a:ext cx="12282311" cy="1015999"/>
            <a:chOff x="-16933" y="1"/>
            <a:chExt cx="9211733" cy="1015999"/>
          </a:xfrm>
        </p:grpSpPr>
        <p:sp>
          <p:nvSpPr>
            <p:cNvPr id="6" name="Rectangle 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3" name="Rectangle 12"/>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sp>
        <p:nvSpPr>
          <p:cNvPr id="4"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2736405451"/>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graphicFrame>
        <p:nvGraphicFramePr>
          <p:cNvPr id="8" name="Content Placeholder 7"/>
          <p:cNvGraphicFramePr>
            <a:graphicFrameLocks/>
          </p:cNvGraphicFramePr>
          <p:nvPr/>
        </p:nvGraphicFramePr>
        <p:xfrm>
          <a:off x="609600" y="1828801"/>
          <a:ext cx="10972800" cy="42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642203"/>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069495640"/>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graphicFrame>
        <p:nvGraphicFramePr>
          <p:cNvPr id="7" name="Chart 6"/>
          <p:cNvGraphicFramePr/>
          <p:nvPr/>
        </p:nvGraphicFramePr>
        <p:xfrm>
          <a:off x="1930400" y="1828800"/>
          <a:ext cx="8128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698771875"/>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022FF3C-310F-4809-A5BE-BC5BA8AA108D}" type="slidenum">
              <a:rPr lang="en-US" smtClean="0"/>
              <a:t>‹#›</a:t>
            </a:fld>
            <a:endParaRPr lang="en-US" dirty="0"/>
          </a:p>
        </p:txBody>
      </p:sp>
      <p:grpSp>
        <p:nvGrpSpPr>
          <p:cNvPr id="4" name="Group 3"/>
          <p:cNvGrpSpPr/>
          <p:nvPr/>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60662139"/>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
        <p:nvSpPr>
          <p:cNvPr id="27" name="Content Placeholder 2">
            <a:extLst>
              <a:ext uri="{FF2B5EF4-FFF2-40B4-BE49-F238E27FC236}">
                <a16:creationId xmlns:a16="http://schemas.microsoft.com/office/drawing/2014/main" id="{21B5798F-7C8C-4E94-A893-98CD67123E35}"/>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28" name="Content Placeholder 3">
            <a:extLst>
              <a:ext uri="{FF2B5EF4-FFF2-40B4-BE49-F238E27FC236}">
                <a16:creationId xmlns:a16="http://schemas.microsoft.com/office/drawing/2014/main" id="{954E8937-EB90-491E-8DAA-A4A45595C849}"/>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Tree>
    <p:extLst>
      <p:ext uri="{BB962C8B-B14F-4D97-AF65-F5344CB8AC3E}">
        <p14:creationId xmlns:p14="http://schemas.microsoft.com/office/powerpoint/2010/main" val="8273501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0" y="274638"/>
            <a:ext cx="109728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
        <p:nvSpPr>
          <p:cNvPr id="8" name="Text Placeholder 2"/>
          <p:cNvSpPr>
            <a:spLocks noGrp="1"/>
          </p:cNvSpPr>
          <p:nvPr>
            <p:ph idx="1"/>
          </p:nvPr>
        </p:nvSpPr>
        <p:spPr>
          <a:xfrm>
            <a:off x="812800" y="1447800"/>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Click to edit Master text styles</a:t>
            </a:r>
          </a:p>
        </p:txBody>
      </p:sp>
    </p:spTree>
    <p:extLst>
      <p:ext uri="{BB962C8B-B14F-4D97-AF65-F5344CB8AC3E}">
        <p14:creationId xmlns:p14="http://schemas.microsoft.com/office/powerpoint/2010/main" val="29665090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grpSp>
        <p:nvGrpSpPr>
          <p:cNvPr id="4" name="Group 3"/>
          <p:cNvGrpSpPr/>
          <p:nvPr userDrawn="1"/>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
        <p:nvSpPr>
          <p:cNvPr id="9" name="Slide Number Placeholder 3">
            <a:extLst>
              <a:ext uri="{FF2B5EF4-FFF2-40B4-BE49-F238E27FC236}">
                <a16:creationId xmlns:a16="http://schemas.microsoft.com/office/drawing/2014/main" id="{F0F7BE59-E874-4E09-9552-3D0606009E3E}"/>
              </a:ext>
            </a:extLst>
          </p:cNvPr>
          <p:cNvSpPr>
            <a:spLocks noGrp="1"/>
          </p:cNvSpPr>
          <p:nvPr>
            <p:ph type="sldNum" sz="quarter" idx="12"/>
          </p:nvPr>
        </p:nvSpPr>
        <p:spPr>
          <a:xfrm>
            <a:off x="8737600" y="6356351"/>
            <a:ext cx="2844800" cy="365125"/>
          </a:xfrm>
          <a:prstGeom prst="rect">
            <a:avLst/>
          </a:prstGeom>
        </p:spPr>
        <p:txBody>
          <a:bodyPr/>
          <a:lstStyle>
            <a:lvl1pPr marL="228600" indent="-228600">
              <a:buFont typeface="+mj-lt"/>
              <a:buAutoNum type="arabicPeriod"/>
              <a:defRPr/>
            </a:lvl1pPr>
          </a:lstStyle>
          <a:p>
            <a:pPr marL="0" indent="0">
              <a:buFont typeface="+mj-lt"/>
              <a:buNone/>
            </a:pPr>
            <a:r>
              <a:rPr lang="en-US" dirty="0"/>
              <a:t>1</a:t>
            </a:r>
          </a:p>
        </p:txBody>
      </p:sp>
    </p:spTree>
    <p:extLst>
      <p:ext uri="{BB962C8B-B14F-4D97-AF65-F5344CB8AC3E}">
        <p14:creationId xmlns:p14="http://schemas.microsoft.com/office/powerpoint/2010/main" val="125602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BA0C-C836-4FE3-A76B-823B5E263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38E90-95BF-413A-ACB3-E627888665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C58FB-2025-45F8-814A-0FE3E25D9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67FB8D-DF08-4183-A408-5F9C5DED2CB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2228B7D-42CC-4073-B52E-A0708BC95E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C0293A-31C7-4BB8-858B-BC7E8CA99B72}"/>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53606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8338-F05D-4401-BE9B-302FF1F44F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CCB93D-683F-49CD-A28E-308558E46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A2B97-820C-4A03-8FB3-65593B3E0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AD08A-F722-4D1C-BBDF-3E6B4FF01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E07ACB-6036-4D31-A055-72AD1A87C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7371B4-F69B-42C0-B417-5C3E0B12406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2B07AFCA-0DBA-4D35-995A-71577504385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1EF02B3-96E8-48E5-8CBE-D260825F738E}"/>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71766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5553-23F0-4D1E-9EB1-269D32078C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5FC855-A1F2-4D39-A6BC-0F718562C45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93AA49A-DCA7-4A25-BF44-7E8197F378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2758C77-7D31-4A9C-98AB-8A0A710FE6F3}"/>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19019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4CED0-4302-42D5-B30C-2F294953F1DF}"/>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E15984E-C069-45AC-B03A-068D32B7C9A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1B983B5-3E32-4F26-A52F-8B449FB597BC}"/>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2949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7C4A-DE31-4A18-974F-E5981B7E2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EC8206-AB68-42FA-B0DD-91763F28AE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783BDE-D6F6-42E0-A0B4-8E03B1CFC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4E71B-C432-4974-B40F-A74DB351B0E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3F5CABF3-52C7-451C-B8F0-3C99AF725D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2D0DF7-ED93-4A1D-9554-A761E46D352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9632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91C7-CA6A-40DD-9B17-9723127B3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35FDC3-29FB-4C05-9AF6-94ABD8795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1E7DD67-2A7E-4018-9BD6-34CFD7D13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DBD55-C7A3-461E-9F09-EA7C0EF020C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165468E-AE8A-47C4-86A2-C3B9A4755A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423EB0-6D1A-4341-AA9C-A8985EAAEFB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8859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A5C9F1-E6C1-4461-9895-6819D7016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66C339-5596-450C-85BC-D7D4FFC9F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B0DC3-363C-4292-940C-E3713D328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E2AAB35-8808-4E90-B65A-E3E993AC2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8E519E0-C902-408F-BAF9-85B847AEE5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spTree>
    <p:extLst>
      <p:ext uri="{BB962C8B-B14F-4D97-AF65-F5344CB8AC3E}">
        <p14:creationId xmlns:p14="http://schemas.microsoft.com/office/powerpoint/2010/main" val="23067892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cxnSp>
        <p:nvCxnSpPr>
          <p:cNvPr id="8" name="Straight Connector 7"/>
          <p:cNvCxnSpPr/>
          <p:nvPr userDrawn="1"/>
        </p:nvCxnSpPr>
        <p:spPr>
          <a:xfrm>
            <a:off x="0" y="1959377"/>
            <a:ext cx="12192000" cy="0"/>
          </a:xfrm>
          <a:prstGeom prst="line">
            <a:avLst/>
          </a:prstGeom>
          <a:ln w="76200"/>
        </p:spPr>
        <p:style>
          <a:lnRef idx="1">
            <a:schemeClr val="accent4"/>
          </a:lnRef>
          <a:fillRef idx="0">
            <a:schemeClr val="accent4"/>
          </a:fillRef>
          <a:effectRef idx="0">
            <a:schemeClr val="accent4"/>
          </a:effectRef>
          <a:fontRef idx="minor">
            <a:schemeClr val="tx1"/>
          </a:fontRef>
        </p:style>
      </p:cxnSp>
      <p:pic>
        <p:nvPicPr>
          <p:cNvPr id="14" name="Pictur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41514" y="113500"/>
            <a:ext cx="1037772" cy="311950"/>
          </a:xfrm>
          <a:prstGeom prst="rect">
            <a:avLst/>
          </a:prstGeom>
        </p:spPr>
      </p:pic>
      <p:pic>
        <p:nvPicPr>
          <p:cNvPr id="16" name="Picture 15"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2274430"/>
            <a:ext cx="7743819" cy="4176108"/>
          </a:xfrm>
          <a:prstGeom prst="rect">
            <a:avLst/>
          </a:prstGeom>
        </p:spPr>
      </p:pic>
    </p:spTree>
    <p:extLst>
      <p:ext uri="{BB962C8B-B14F-4D97-AF65-F5344CB8AC3E}">
        <p14:creationId xmlns:p14="http://schemas.microsoft.com/office/powerpoint/2010/main" val="364816672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hf hdr="0" ftr="0" dt="0"/>
  <p:txStyles>
    <p:titleStyle>
      <a:lvl1pPr algn="ctr" defTabSz="914400" rtl="0" eaLnBrk="1" latinLnBrk="0" hangingPunct="1">
        <a:lnSpc>
          <a:spcPct val="90000"/>
        </a:lnSpc>
        <a:spcBef>
          <a:spcPct val="0"/>
        </a:spcBef>
        <a:buNone/>
        <a:defRPr sz="44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285"/>
            <a:ext cx="12192000" cy="1143000"/>
          </a:xfrm>
          <a:prstGeom prst="rect">
            <a:avLst/>
          </a:prstGeom>
          <a:solidFill>
            <a:srgbClr val="0F4B9A"/>
          </a:solidFill>
          <a:effectLst>
            <a:outerShdw dist="76200" dir="5400000" algn="t" rotWithShape="0">
              <a:srgbClr val="FFC000"/>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cxnSp>
        <p:nvCxnSpPr>
          <p:cNvPr id="9" name="Straight Connector 8" descr="Artifact">
            <a:extLst>
              <a:ext uri="{FF2B5EF4-FFF2-40B4-BE49-F238E27FC236}">
                <a16:creationId xmlns:a16="http://schemas.microsoft.com/office/drawing/2014/main" id="{BA23D09F-D995-4795-93CA-B00D94D31466}"/>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169928362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7" r:id="rId16"/>
    <p:sldLayoutId id="2147483660" r:id="rId17"/>
    <p:sldLayoutId id="2147483670" r:id="rId18"/>
    <p:sldLayoutId id="2147483696" r:id="rId19"/>
  </p:sldLayoutIdLst>
  <p:hf hdr="0" ftr="0" dt="0"/>
  <p:txStyles>
    <p:titleStyle>
      <a:lvl1pPr algn="ctr" defTabSz="914400" rtl="0" eaLnBrk="1" latinLnBrk="0" hangingPunct="1">
        <a:spcBef>
          <a:spcPct val="0"/>
        </a:spcBef>
        <a:buNone/>
        <a:defRPr sz="4000" b="1" i="0" u="none"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200" b="1"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b="0" i="0" u="none"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495C315-D74E-4F6C-BF31-AC5E309099E0}"/>
              </a:ext>
            </a:extLst>
          </p:cNvPr>
          <p:cNvSpPr/>
          <p:nvPr/>
        </p:nvSpPr>
        <p:spPr>
          <a:xfrm>
            <a:off x="484267" y="1416994"/>
            <a:ext cx="6698491" cy="40507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AD90B327-290F-4CD9-9CA0-843C9FDC6A00}"/>
              </a:ext>
            </a:extLst>
          </p:cNvPr>
          <p:cNvSpPr/>
          <p:nvPr/>
        </p:nvSpPr>
        <p:spPr>
          <a:xfrm>
            <a:off x="7485643" y="1417320"/>
            <a:ext cx="4152721" cy="40530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6AD2BCB3-F8F1-4BF7-BE1C-A7663D361914}"/>
              </a:ext>
            </a:extLst>
          </p:cNvPr>
          <p:cNvSpPr/>
          <p:nvPr/>
        </p:nvSpPr>
        <p:spPr>
          <a:xfrm>
            <a:off x="7796321" y="1944422"/>
            <a:ext cx="3617309"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CDS Service (CRD) searches repository leveraging FHIR-based data</a:t>
            </a:r>
          </a:p>
        </p:txBody>
      </p:sp>
      <p:sp>
        <p:nvSpPr>
          <p:cNvPr id="8" name="Rectangle: Rounded Corners 7">
            <a:extLst>
              <a:ext uri="{FF2B5EF4-FFF2-40B4-BE49-F238E27FC236}">
                <a16:creationId xmlns:a16="http://schemas.microsoft.com/office/drawing/2014/main" id="{61E4298C-0674-4C94-A243-E0B5A0849C94}"/>
              </a:ext>
            </a:extLst>
          </p:cNvPr>
          <p:cNvSpPr/>
          <p:nvPr/>
        </p:nvSpPr>
        <p:spPr>
          <a:xfrm>
            <a:off x="7942888" y="3229124"/>
            <a:ext cx="1174303" cy="840721"/>
          </a:xfrm>
          <a:prstGeom prst="roundRect">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Repository API</a:t>
            </a:r>
          </a:p>
        </p:txBody>
      </p:sp>
      <p:sp>
        <p:nvSpPr>
          <p:cNvPr id="9" name="Rectangle: Rounded Corners 8">
            <a:extLst>
              <a:ext uri="{FF2B5EF4-FFF2-40B4-BE49-F238E27FC236}">
                <a16:creationId xmlns:a16="http://schemas.microsoft.com/office/drawing/2014/main" id="{A1DE51A5-03DB-47AB-94D2-D428C4658B1D}"/>
              </a:ext>
            </a:extLst>
          </p:cNvPr>
          <p:cNvSpPr/>
          <p:nvPr/>
        </p:nvSpPr>
        <p:spPr>
          <a:xfrm>
            <a:off x="701953" y="2022097"/>
            <a:ext cx="2869258" cy="99669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Device, service, or medication order: CDS hook triggers query </a:t>
            </a:r>
          </a:p>
        </p:txBody>
      </p:sp>
      <p:sp>
        <p:nvSpPr>
          <p:cNvPr id="10" name="Rectangle: Rounded Corners 9">
            <a:extLst>
              <a:ext uri="{FF2B5EF4-FFF2-40B4-BE49-F238E27FC236}">
                <a16:creationId xmlns:a16="http://schemas.microsoft.com/office/drawing/2014/main" id="{1AF39748-6C81-47EF-95F6-6A006E8D7EF0}"/>
              </a:ext>
            </a:extLst>
          </p:cNvPr>
          <p:cNvSpPr/>
          <p:nvPr/>
        </p:nvSpPr>
        <p:spPr>
          <a:xfrm>
            <a:off x="4050115" y="1968307"/>
            <a:ext cx="2871216" cy="99389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Invokes CDS Service (CRD) &amp; sends pre-fetch FHIR data including order information </a:t>
            </a:r>
          </a:p>
        </p:txBody>
      </p:sp>
      <p:sp>
        <p:nvSpPr>
          <p:cNvPr id="11" name="Rectangle: Rounded Corners 10">
            <a:extLst>
              <a:ext uri="{FF2B5EF4-FFF2-40B4-BE49-F238E27FC236}">
                <a16:creationId xmlns:a16="http://schemas.microsoft.com/office/drawing/2014/main" id="{1F2A57B2-FB10-419C-B274-F24B2096CD9A}"/>
              </a:ext>
            </a:extLst>
          </p:cNvPr>
          <p:cNvSpPr/>
          <p:nvPr/>
        </p:nvSpPr>
        <p:spPr>
          <a:xfrm>
            <a:off x="7829225" y="4189908"/>
            <a:ext cx="3634827"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ea typeface="+mn-lt"/>
                <a:cs typeface="+mn-lt"/>
              </a:rPr>
              <a:t>CRD sends CDS Hooks response (system action) indicating need for DTR</a:t>
            </a:r>
          </a:p>
        </p:txBody>
      </p:sp>
      <p:sp>
        <p:nvSpPr>
          <p:cNvPr id="12" name="Rectangle: Rounded Corners 11">
            <a:extLst>
              <a:ext uri="{FF2B5EF4-FFF2-40B4-BE49-F238E27FC236}">
                <a16:creationId xmlns:a16="http://schemas.microsoft.com/office/drawing/2014/main" id="{537B3FF9-96BB-4AE0-B84F-328AD0C66860}"/>
              </a:ext>
            </a:extLst>
          </p:cNvPr>
          <p:cNvSpPr/>
          <p:nvPr/>
        </p:nvSpPr>
        <p:spPr>
          <a:xfrm>
            <a:off x="695256" y="3262462"/>
            <a:ext cx="4601461" cy="1855569"/>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cs typeface="Calibri"/>
            </a:endParaRPr>
          </a:p>
        </p:txBody>
      </p:sp>
      <p:sp>
        <p:nvSpPr>
          <p:cNvPr id="13" name="Arrow: Right 12">
            <a:extLst>
              <a:ext uri="{FF2B5EF4-FFF2-40B4-BE49-F238E27FC236}">
                <a16:creationId xmlns:a16="http://schemas.microsoft.com/office/drawing/2014/main" id="{92F2641D-F0C2-4178-9F47-A650EB6C3293}"/>
              </a:ext>
            </a:extLst>
          </p:cNvPr>
          <p:cNvSpPr/>
          <p:nvPr/>
        </p:nvSpPr>
        <p:spPr>
          <a:xfrm>
            <a:off x="3584845" y="2194560"/>
            <a:ext cx="432262" cy="36933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1</a:t>
            </a:r>
            <a:endParaRPr lang="en-US" b="1" dirty="0"/>
          </a:p>
        </p:txBody>
      </p:sp>
      <p:sp>
        <p:nvSpPr>
          <p:cNvPr id="14" name="Arrow: Right 13">
            <a:extLst>
              <a:ext uri="{FF2B5EF4-FFF2-40B4-BE49-F238E27FC236}">
                <a16:creationId xmlns:a16="http://schemas.microsoft.com/office/drawing/2014/main" id="{66667486-8E9C-4743-A591-96DC30BCA29D}"/>
              </a:ext>
            </a:extLst>
          </p:cNvPr>
          <p:cNvSpPr/>
          <p:nvPr/>
        </p:nvSpPr>
        <p:spPr>
          <a:xfrm>
            <a:off x="6945286" y="2197573"/>
            <a:ext cx="841982" cy="37919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2</a:t>
            </a:r>
            <a:endParaRPr lang="en-US" b="1" dirty="0"/>
          </a:p>
        </p:txBody>
      </p:sp>
      <p:sp>
        <p:nvSpPr>
          <p:cNvPr id="3" name="TextBox 2">
            <a:extLst>
              <a:ext uri="{FF2B5EF4-FFF2-40B4-BE49-F238E27FC236}">
                <a16:creationId xmlns:a16="http://schemas.microsoft.com/office/drawing/2014/main" id="{F8191875-60A1-48FA-A916-72D1CB7F8160}"/>
              </a:ext>
            </a:extLst>
          </p:cNvPr>
          <p:cNvSpPr txBox="1"/>
          <p:nvPr/>
        </p:nvSpPr>
        <p:spPr>
          <a:xfrm>
            <a:off x="701954" y="3367400"/>
            <a:ext cx="4594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SMART on FHIR (or native) App / DTR Process</a:t>
            </a:r>
          </a:p>
        </p:txBody>
      </p:sp>
      <p:sp>
        <p:nvSpPr>
          <p:cNvPr id="18" name="Arrow: Left-Right 17">
            <a:extLst>
              <a:ext uri="{FF2B5EF4-FFF2-40B4-BE49-F238E27FC236}">
                <a16:creationId xmlns:a16="http://schemas.microsoft.com/office/drawing/2014/main" id="{0CF8B150-8598-44DB-B1AB-E2CEEBB01C2C}"/>
              </a:ext>
            </a:extLst>
          </p:cNvPr>
          <p:cNvSpPr/>
          <p:nvPr/>
        </p:nvSpPr>
        <p:spPr>
          <a:xfrm rot="5400000">
            <a:off x="8186756" y="2832652"/>
            <a:ext cx="443985" cy="348963"/>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5FFE7B76-43CE-4792-8381-3D9B4166E974}"/>
              </a:ext>
            </a:extLst>
          </p:cNvPr>
          <p:cNvSpPr txBox="1"/>
          <p:nvPr/>
        </p:nvSpPr>
        <p:spPr>
          <a:xfrm>
            <a:off x="9117191" y="1458448"/>
            <a:ext cx="1070305" cy="378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Payer</a:t>
            </a:r>
          </a:p>
        </p:txBody>
      </p:sp>
      <p:sp>
        <p:nvSpPr>
          <p:cNvPr id="22" name="TextBox 21">
            <a:extLst>
              <a:ext uri="{FF2B5EF4-FFF2-40B4-BE49-F238E27FC236}">
                <a16:creationId xmlns:a16="http://schemas.microsoft.com/office/drawing/2014/main" id="{023943B5-7B18-47F7-8C1D-EFF328FC1FB5}"/>
              </a:ext>
            </a:extLst>
          </p:cNvPr>
          <p:cNvSpPr txBox="1"/>
          <p:nvPr/>
        </p:nvSpPr>
        <p:spPr>
          <a:xfrm>
            <a:off x="2975824" y="1463040"/>
            <a:ext cx="18235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Provider / EHR</a:t>
            </a:r>
          </a:p>
        </p:txBody>
      </p:sp>
      <p:sp>
        <p:nvSpPr>
          <p:cNvPr id="15" name="Rectangle 14">
            <a:extLst>
              <a:ext uri="{FF2B5EF4-FFF2-40B4-BE49-F238E27FC236}">
                <a16:creationId xmlns:a16="http://schemas.microsoft.com/office/drawing/2014/main" id="{E133EE51-161D-4B84-9779-60967988D874}"/>
              </a:ext>
            </a:extLst>
          </p:cNvPr>
          <p:cNvSpPr/>
          <p:nvPr/>
        </p:nvSpPr>
        <p:spPr>
          <a:xfrm>
            <a:off x="814001" y="3852929"/>
            <a:ext cx="1783967"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Displays gaps, collects missing data and stores as part of medical record in EHR</a:t>
            </a:r>
          </a:p>
        </p:txBody>
      </p:sp>
      <p:sp>
        <p:nvSpPr>
          <p:cNvPr id="24" name="Rectangle 23">
            <a:extLst>
              <a:ext uri="{FF2B5EF4-FFF2-40B4-BE49-F238E27FC236}">
                <a16:creationId xmlns:a16="http://schemas.microsoft.com/office/drawing/2014/main" id="{78A2CE21-E9F7-4455-9830-703145499F86}"/>
              </a:ext>
            </a:extLst>
          </p:cNvPr>
          <p:cNvSpPr/>
          <p:nvPr/>
        </p:nvSpPr>
        <p:spPr>
          <a:xfrm>
            <a:off x="3092006" y="3852928"/>
            <a:ext cx="2041579"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Retrieves rules, if necessary. Parses rules from CQL, identifies gaps in data available in EHR, and populates template.</a:t>
            </a:r>
          </a:p>
        </p:txBody>
      </p:sp>
      <p:sp>
        <p:nvSpPr>
          <p:cNvPr id="27" name="Arrow: Left-Right 26">
            <a:extLst>
              <a:ext uri="{FF2B5EF4-FFF2-40B4-BE49-F238E27FC236}">
                <a16:creationId xmlns:a16="http://schemas.microsoft.com/office/drawing/2014/main" id="{D0CC690B-C920-4CEF-B7B5-9869F909E4AC}"/>
              </a:ext>
            </a:extLst>
          </p:cNvPr>
          <p:cNvSpPr/>
          <p:nvPr/>
        </p:nvSpPr>
        <p:spPr>
          <a:xfrm>
            <a:off x="5315285" y="3478159"/>
            <a:ext cx="2606040" cy="352362"/>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Arrow: Right 28">
            <a:extLst>
              <a:ext uri="{FF2B5EF4-FFF2-40B4-BE49-F238E27FC236}">
                <a16:creationId xmlns:a16="http://schemas.microsoft.com/office/drawing/2014/main" id="{B506425D-2FCD-4533-BC1B-A436F72C1FF2}"/>
              </a:ext>
            </a:extLst>
          </p:cNvPr>
          <p:cNvSpPr/>
          <p:nvPr/>
        </p:nvSpPr>
        <p:spPr>
          <a:xfrm rot="5340000">
            <a:off x="10467987" y="3251991"/>
            <a:ext cx="1369402" cy="466344"/>
          </a:xfrm>
          <a:prstGeom prst="rightArrow">
            <a:avLst/>
          </a:prstGeom>
          <a:solidFill>
            <a:schemeClr val="tx1"/>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cs typeface="Calibri"/>
              </a:rPr>
              <a:t>3</a:t>
            </a:r>
            <a:endParaRPr lang="en-US" b="1" dirty="0"/>
          </a:p>
        </p:txBody>
      </p:sp>
      <p:sp>
        <p:nvSpPr>
          <p:cNvPr id="16" name="Flowchart: Magnetic Disk 15">
            <a:extLst>
              <a:ext uri="{FF2B5EF4-FFF2-40B4-BE49-F238E27FC236}">
                <a16:creationId xmlns:a16="http://schemas.microsoft.com/office/drawing/2014/main" id="{DCFCBB8F-F2F0-4E56-820D-93780B2ADCBF}"/>
              </a:ext>
            </a:extLst>
          </p:cNvPr>
          <p:cNvSpPr/>
          <p:nvPr/>
        </p:nvSpPr>
        <p:spPr>
          <a:xfrm>
            <a:off x="9125506" y="2877439"/>
            <a:ext cx="1777262" cy="1226948"/>
          </a:xfrm>
          <a:prstGeom prst="flowChartMagneticDisk">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a typeface="+mn-lt"/>
              <a:cs typeface="+mn-lt"/>
            </a:endParaRPr>
          </a:p>
          <a:p>
            <a:pPr algn="ctr"/>
            <a:r>
              <a:rPr lang="en-US" sz="1600" dirty="0">
                <a:solidFill>
                  <a:schemeClr val="tx1"/>
                </a:solidFill>
                <a:ea typeface="+mn-lt"/>
                <a:cs typeface="+mn-lt"/>
              </a:rPr>
              <a:t>Repository of coverage </a:t>
            </a:r>
          </a:p>
          <a:p>
            <a:pPr algn="ctr"/>
            <a:r>
              <a:rPr lang="en-US" sz="1600" dirty="0">
                <a:solidFill>
                  <a:schemeClr val="tx1"/>
                </a:solidFill>
                <a:ea typeface="+mn-lt"/>
                <a:cs typeface="+mn-lt"/>
              </a:rPr>
              <a:t>rules/templates</a:t>
            </a:r>
            <a:endParaRPr lang="en-US" sz="1600" dirty="0">
              <a:solidFill>
                <a:schemeClr val="tx1"/>
              </a:solidFill>
              <a:ea typeface="+mn-lt"/>
              <a:cs typeface="Calibri"/>
            </a:endParaRPr>
          </a:p>
          <a:p>
            <a:pPr algn="ctr"/>
            <a:endParaRPr lang="en-US" sz="700" dirty="0">
              <a:solidFill>
                <a:schemeClr val="tx1"/>
              </a:solidFill>
              <a:ea typeface="+mn-lt"/>
              <a:cs typeface="+mn-lt"/>
            </a:endParaRPr>
          </a:p>
        </p:txBody>
      </p:sp>
      <p:sp>
        <p:nvSpPr>
          <p:cNvPr id="30" name="Arrow: Left 29">
            <a:extLst>
              <a:ext uri="{FF2B5EF4-FFF2-40B4-BE49-F238E27FC236}">
                <a16:creationId xmlns:a16="http://schemas.microsoft.com/office/drawing/2014/main" id="{6A3E6741-9B55-4626-8D17-C678E5DB7A99}"/>
              </a:ext>
            </a:extLst>
          </p:cNvPr>
          <p:cNvSpPr/>
          <p:nvPr/>
        </p:nvSpPr>
        <p:spPr>
          <a:xfrm>
            <a:off x="6945286" y="4411461"/>
            <a:ext cx="874886"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4</a:t>
            </a:r>
            <a:endParaRPr lang="en-US" b="1" dirty="0"/>
          </a:p>
        </p:txBody>
      </p:sp>
      <p:sp>
        <p:nvSpPr>
          <p:cNvPr id="31" name="Arrow: Left 30">
            <a:extLst>
              <a:ext uri="{FF2B5EF4-FFF2-40B4-BE49-F238E27FC236}">
                <a16:creationId xmlns:a16="http://schemas.microsoft.com/office/drawing/2014/main" id="{430E50B5-436D-429E-9BC8-7821F9868F6D}"/>
              </a:ext>
            </a:extLst>
          </p:cNvPr>
          <p:cNvSpPr/>
          <p:nvPr/>
        </p:nvSpPr>
        <p:spPr>
          <a:xfrm>
            <a:off x="2601031" y="4104387"/>
            <a:ext cx="464759" cy="425335"/>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6</a:t>
            </a:r>
          </a:p>
        </p:txBody>
      </p:sp>
      <p:sp>
        <p:nvSpPr>
          <p:cNvPr id="2" name="Rectangle: Rounded Corners 1">
            <a:extLst>
              <a:ext uri="{FF2B5EF4-FFF2-40B4-BE49-F238E27FC236}">
                <a16:creationId xmlns:a16="http://schemas.microsoft.com/office/drawing/2014/main" id="{64173BDC-9C95-018C-6407-F49FC2F0D9E2}"/>
              </a:ext>
            </a:extLst>
          </p:cNvPr>
          <p:cNvSpPr/>
          <p:nvPr/>
        </p:nvSpPr>
        <p:spPr>
          <a:xfrm>
            <a:off x="5739892" y="4053018"/>
            <a:ext cx="1173529" cy="93936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User launches DTR</a:t>
            </a:r>
          </a:p>
        </p:txBody>
      </p:sp>
      <p:sp>
        <p:nvSpPr>
          <p:cNvPr id="4" name="Arrow: Left 3">
            <a:extLst>
              <a:ext uri="{FF2B5EF4-FFF2-40B4-BE49-F238E27FC236}">
                <a16:creationId xmlns:a16="http://schemas.microsoft.com/office/drawing/2014/main" id="{7C826AC3-134F-A673-47E5-2D30E117E3DB}"/>
              </a:ext>
            </a:extLst>
          </p:cNvPr>
          <p:cNvSpPr/>
          <p:nvPr/>
        </p:nvSpPr>
        <p:spPr>
          <a:xfrm>
            <a:off x="5310190" y="4407408"/>
            <a:ext cx="429702"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5</a:t>
            </a:r>
            <a:endParaRPr lang="en-US" b="1" dirty="0"/>
          </a:p>
        </p:txBody>
      </p:sp>
    </p:spTree>
    <p:extLst>
      <p:ext uri="{BB962C8B-B14F-4D97-AF65-F5344CB8AC3E}">
        <p14:creationId xmlns:p14="http://schemas.microsoft.com/office/powerpoint/2010/main" val="315809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DFB8096E-BF12-A5F8-754F-33B57644DB35}"/>
              </a:ext>
            </a:extLst>
          </p:cNvPr>
          <p:cNvSpPr/>
          <p:nvPr/>
        </p:nvSpPr>
        <p:spPr>
          <a:xfrm>
            <a:off x="2489882" y="717066"/>
            <a:ext cx="7387628" cy="5430237"/>
          </a:xfrm>
          <a:prstGeom prst="roundRect">
            <a:avLst>
              <a:gd name="adj" fmla="val 9509"/>
            </a:avLst>
          </a:prstGeom>
          <a:noFill/>
          <a:ln w="190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2F24D92-4C45-EC92-204A-C894550ECFB5}"/>
              </a:ext>
            </a:extLst>
          </p:cNvPr>
          <p:cNvSpPr/>
          <p:nvPr/>
        </p:nvSpPr>
        <p:spPr>
          <a:xfrm>
            <a:off x="2840985" y="917108"/>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cxnSp>
        <p:nvCxnSpPr>
          <p:cNvPr id="20" name="Straight Connector 19">
            <a:extLst>
              <a:ext uri="{FF2B5EF4-FFF2-40B4-BE49-F238E27FC236}">
                <a16:creationId xmlns:a16="http://schemas.microsoft.com/office/drawing/2014/main" id="{9BCE423D-52A4-2690-45E0-22A020FE5522}"/>
              </a:ext>
            </a:extLst>
          </p:cNvPr>
          <p:cNvCxnSpPr>
            <a:cxnSpLocks/>
          </p:cNvCxnSpPr>
          <p:nvPr/>
        </p:nvCxnSpPr>
        <p:spPr>
          <a:xfrm>
            <a:off x="4097217" y="1193115"/>
            <a:ext cx="0" cy="462686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F788CB8-9309-691E-6B4D-32045037B4C6}"/>
              </a:ext>
            </a:extLst>
          </p:cNvPr>
          <p:cNvSpPr/>
          <p:nvPr/>
        </p:nvSpPr>
        <p:spPr>
          <a:xfrm>
            <a:off x="2840985" y="5638397"/>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sp>
        <p:nvSpPr>
          <p:cNvPr id="25" name="Rectangle 24">
            <a:extLst>
              <a:ext uri="{FF2B5EF4-FFF2-40B4-BE49-F238E27FC236}">
                <a16:creationId xmlns:a16="http://schemas.microsoft.com/office/drawing/2014/main" id="{14A6021C-7E08-DED5-A1E3-3AFFB4B6B369}"/>
              </a:ext>
            </a:extLst>
          </p:cNvPr>
          <p:cNvSpPr/>
          <p:nvPr/>
        </p:nvSpPr>
        <p:spPr>
          <a:xfrm>
            <a:off x="3300746" y="2178272"/>
            <a:ext cx="1757822" cy="30405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SMART / Native App Launch</a:t>
            </a:r>
          </a:p>
        </p:txBody>
      </p:sp>
      <p:sp>
        <p:nvSpPr>
          <p:cNvPr id="26" name="Rectangle 25">
            <a:extLst>
              <a:ext uri="{FF2B5EF4-FFF2-40B4-BE49-F238E27FC236}">
                <a16:creationId xmlns:a16="http://schemas.microsoft.com/office/drawing/2014/main" id="{788F30AD-2812-F01F-8496-AF5FE9704CE1}"/>
              </a:ext>
            </a:extLst>
          </p:cNvPr>
          <p:cNvSpPr/>
          <p:nvPr/>
        </p:nvSpPr>
        <p:spPr>
          <a:xfrm>
            <a:off x="6216409" y="917108"/>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cxnSp>
        <p:nvCxnSpPr>
          <p:cNvPr id="28" name="Straight Connector 27">
            <a:extLst>
              <a:ext uri="{FF2B5EF4-FFF2-40B4-BE49-F238E27FC236}">
                <a16:creationId xmlns:a16="http://schemas.microsoft.com/office/drawing/2014/main" id="{CDF83695-9CA2-1E39-E37E-0DC999E5411A}"/>
              </a:ext>
            </a:extLst>
          </p:cNvPr>
          <p:cNvCxnSpPr>
            <a:cxnSpLocks/>
          </p:cNvCxnSpPr>
          <p:nvPr/>
        </p:nvCxnSpPr>
        <p:spPr>
          <a:xfrm>
            <a:off x="6601177" y="1193115"/>
            <a:ext cx="0" cy="462686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9F9D125-DF7B-9178-4FA0-171758B7BBBC}"/>
              </a:ext>
            </a:extLst>
          </p:cNvPr>
          <p:cNvSpPr/>
          <p:nvPr/>
        </p:nvSpPr>
        <p:spPr>
          <a:xfrm>
            <a:off x="6216409" y="5638397"/>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sp>
        <p:nvSpPr>
          <p:cNvPr id="33" name="Rectangle 32">
            <a:extLst>
              <a:ext uri="{FF2B5EF4-FFF2-40B4-BE49-F238E27FC236}">
                <a16:creationId xmlns:a16="http://schemas.microsoft.com/office/drawing/2014/main" id="{74686EC7-BC2F-83F0-21B5-1B8F8977B976}"/>
              </a:ext>
            </a:extLst>
          </p:cNvPr>
          <p:cNvSpPr/>
          <p:nvPr/>
        </p:nvSpPr>
        <p:spPr>
          <a:xfrm>
            <a:off x="5504744" y="2775230"/>
            <a:ext cx="2192866" cy="34307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App Leverages</a:t>
            </a:r>
          </a:p>
          <a:p>
            <a:pPr algn="ctr"/>
            <a:r>
              <a:rPr lang="en-US" sz="1050" dirty="0">
                <a:solidFill>
                  <a:schemeClr val="tx1"/>
                </a:solidFill>
                <a:latin typeface="Calibri" panose="020F0502020204030204" pitchFamily="34" charset="0"/>
                <a:cs typeface="Calibri" panose="020F0502020204030204" pitchFamily="34" charset="0"/>
              </a:rPr>
              <a:t>Pre-defined Payer Information</a:t>
            </a:r>
          </a:p>
        </p:txBody>
      </p:sp>
      <p:cxnSp>
        <p:nvCxnSpPr>
          <p:cNvPr id="34" name="Straight Arrow Connector 33">
            <a:extLst>
              <a:ext uri="{FF2B5EF4-FFF2-40B4-BE49-F238E27FC236}">
                <a16:creationId xmlns:a16="http://schemas.microsoft.com/office/drawing/2014/main" id="{A0053600-6658-C9CF-E778-61315E3EA646}"/>
              </a:ext>
            </a:extLst>
          </p:cNvPr>
          <p:cNvCxnSpPr>
            <a:cxnSpLocks/>
          </p:cNvCxnSpPr>
          <p:nvPr/>
        </p:nvCxnSpPr>
        <p:spPr>
          <a:xfrm>
            <a:off x="4095865" y="2641324"/>
            <a:ext cx="25076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48A96087-E3B0-C099-A72D-ED2A55FC315F}"/>
              </a:ext>
            </a:extLst>
          </p:cNvPr>
          <p:cNvSpPr/>
          <p:nvPr/>
        </p:nvSpPr>
        <p:spPr>
          <a:xfrm>
            <a:off x="8721721" y="919493"/>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6" name="Straight Connector 35">
            <a:extLst>
              <a:ext uri="{FF2B5EF4-FFF2-40B4-BE49-F238E27FC236}">
                <a16:creationId xmlns:a16="http://schemas.microsoft.com/office/drawing/2014/main" id="{D340A4FC-9CFB-E9F8-26AF-8412F0029346}"/>
              </a:ext>
            </a:extLst>
          </p:cNvPr>
          <p:cNvCxnSpPr>
            <a:cxnSpLocks/>
          </p:cNvCxnSpPr>
          <p:nvPr/>
        </p:nvCxnSpPr>
        <p:spPr>
          <a:xfrm>
            <a:off x="9106461" y="1193370"/>
            <a:ext cx="0" cy="462686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1AC99BA0-A8AE-94DD-72CC-6593026E7F9B}"/>
              </a:ext>
            </a:extLst>
          </p:cNvPr>
          <p:cNvSpPr/>
          <p:nvPr/>
        </p:nvSpPr>
        <p:spPr>
          <a:xfrm>
            <a:off x="8721721" y="5640782"/>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8" name="Straight Arrow Connector 37">
            <a:extLst>
              <a:ext uri="{FF2B5EF4-FFF2-40B4-BE49-F238E27FC236}">
                <a16:creationId xmlns:a16="http://schemas.microsoft.com/office/drawing/2014/main" id="{135BB08E-C7EA-7AA9-01AF-9D84DD258D64}"/>
              </a:ext>
            </a:extLst>
          </p:cNvPr>
          <p:cNvCxnSpPr>
            <a:cxnSpLocks/>
          </p:cNvCxnSpPr>
          <p:nvPr/>
        </p:nvCxnSpPr>
        <p:spPr>
          <a:xfrm>
            <a:off x="6603513" y="3414503"/>
            <a:ext cx="2505312"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1D6E0E2-7617-A83C-AE7C-86CF78945173}"/>
              </a:ext>
            </a:extLst>
          </p:cNvPr>
          <p:cNvCxnSpPr>
            <a:cxnSpLocks/>
          </p:cNvCxnSpPr>
          <p:nvPr/>
        </p:nvCxnSpPr>
        <p:spPr>
          <a:xfrm flipH="1">
            <a:off x="6603513" y="3777664"/>
            <a:ext cx="2505312" cy="0"/>
          </a:xfrm>
          <a:prstGeom prst="straightConnector1">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56772B0-6844-A979-A499-35BBC9EA2CA0}"/>
              </a:ext>
            </a:extLst>
          </p:cNvPr>
          <p:cNvSpPr txBox="1"/>
          <p:nvPr/>
        </p:nvSpPr>
        <p:spPr>
          <a:xfrm>
            <a:off x="6601179" y="3242098"/>
            <a:ext cx="2505283" cy="161583"/>
          </a:xfrm>
          <a:prstGeom prst="rect">
            <a:avLst/>
          </a:prstGeom>
          <a:noFill/>
        </p:spPr>
        <p:txBody>
          <a:bodyPr wrap="square" lIns="0" tIns="0" rIns="0" bIns="0" rtlCol="0">
            <a:spAutoFit/>
          </a:bodyPr>
          <a:lstStyle/>
          <a:p>
            <a:pPr algn="ctr"/>
            <a:r>
              <a:rPr lang="en-US" sz="1050" dirty="0">
                <a:solidFill>
                  <a:srgbClr val="533F05"/>
                </a:solidFill>
                <a:latin typeface="Consolas" panose="020B0609020204030204" pitchFamily="49" charset="0"/>
                <a:cs typeface="Calibri" panose="020F0502020204030204" pitchFamily="34" charset="0"/>
              </a:rPr>
              <a:t>$questionnaire-package</a:t>
            </a:r>
            <a:r>
              <a:rPr lang="en-US" sz="1050" dirty="0">
                <a:solidFill>
                  <a:schemeClr val="accent1">
                    <a:lumMod val="50000"/>
                  </a:schemeClr>
                </a:solidFill>
                <a:latin typeface="Consolas" panose="020B0609020204030204" pitchFamily="49" charset="0"/>
                <a:cs typeface="Calibri" panose="020F0502020204030204" pitchFamily="34" charset="0"/>
              </a:rPr>
              <a:t> </a:t>
            </a:r>
            <a:r>
              <a:rPr lang="en-US" sz="1050" dirty="0">
                <a:solidFill>
                  <a:schemeClr val="accent1">
                    <a:lumMod val="50000"/>
                  </a:schemeClr>
                </a:solidFill>
                <a:latin typeface="Calibri" panose="020F0502020204030204" pitchFamily="34" charset="0"/>
                <a:cs typeface="Calibri" panose="020F0502020204030204" pitchFamily="34" charset="0"/>
              </a:rPr>
              <a:t>Operation</a:t>
            </a:r>
            <a:endParaRPr lang="en-US" sz="1000" dirty="0">
              <a:solidFill>
                <a:schemeClr val="accent1">
                  <a:lumMod val="50000"/>
                </a:schemeClr>
              </a:solidFill>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FB569644-87A9-2A23-8050-662FBC6DA64F}"/>
              </a:ext>
            </a:extLst>
          </p:cNvPr>
          <p:cNvSpPr txBox="1"/>
          <p:nvPr/>
        </p:nvSpPr>
        <p:spPr>
          <a:xfrm>
            <a:off x="6608522" y="3592704"/>
            <a:ext cx="2505283"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Returns “Questionnaire Package”</a:t>
            </a:r>
          </a:p>
        </p:txBody>
      </p:sp>
      <p:sp>
        <p:nvSpPr>
          <p:cNvPr id="42" name="Rectangle 41">
            <a:extLst>
              <a:ext uri="{FF2B5EF4-FFF2-40B4-BE49-F238E27FC236}">
                <a16:creationId xmlns:a16="http://schemas.microsoft.com/office/drawing/2014/main" id="{7F56E119-D1F1-AF52-E416-BD7861CF415F}"/>
              </a:ext>
            </a:extLst>
          </p:cNvPr>
          <p:cNvSpPr/>
          <p:nvPr/>
        </p:nvSpPr>
        <p:spPr>
          <a:xfrm>
            <a:off x="5355406" y="4336969"/>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uses data extracted by CQL</a:t>
            </a:r>
          </a:p>
          <a:p>
            <a:pPr algn="ctr"/>
            <a:r>
              <a:rPr lang="en-US" sz="1050" dirty="0">
                <a:solidFill>
                  <a:schemeClr val="tx1"/>
                </a:solidFill>
                <a:latin typeface="Calibri" panose="020F0502020204030204" pitchFamily="34" charset="0"/>
                <a:cs typeface="Calibri" panose="020F0502020204030204" pitchFamily="34" charset="0"/>
              </a:rPr>
              <a:t>to pre-populate QuestionnaireResponse</a:t>
            </a:r>
          </a:p>
        </p:txBody>
      </p:sp>
      <p:sp>
        <p:nvSpPr>
          <p:cNvPr id="43" name="TextBox 42">
            <a:extLst>
              <a:ext uri="{FF2B5EF4-FFF2-40B4-BE49-F238E27FC236}">
                <a16:creationId xmlns:a16="http://schemas.microsoft.com/office/drawing/2014/main" id="{D4860FC9-626E-1925-0983-39E4F7262151}"/>
              </a:ext>
            </a:extLst>
          </p:cNvPr>
          <p:cNvSpPr txBox="1"/>
          <p:nvPr/>
        </p:nvSpPr>
        <p:spPr>
          <a:xfrm>
            <a:off x="2489882" y="488219"/>
            <a:ext cx="7387627" cy="184666"/>
          </a:xfrm>
          <a:prstGeom prst="rect">
            <a:avLst/>
          </a:prstGeom>
          <a:noFill/>
        </p:spPr>
        <p:txBody>
          <a:bodyPr wrap="square" lIns="0" tIns="0" rIns="0" bIns="0" rtlCol="0">
            <a:spAutoFit/>
          </a:bodyPr>
          <a:lstStyle/>
          <a:p>
            <a:pPr algn="ctr"/>
            <a:r>
              <a:rPr lang="en-US" sz="1200" b="1" dirty="0">
                <a:cs typeface="Calibri" panose="020F0502020204030204" pitchFamily="34" charset="0"/>
              </a:rPr>
              <a:t>DTR Sequence Diagram</a:t>
            </a:r>
          </a:p>
        </p:txBody>
      </p:sp>
      <p:sp>
        <p:nvSpPr>
          <p:cNvPr id="4" name="TextBox 3">
            <a:extLst>
              <a:ext uri="{FF2B5EF4-FFF2-40B4-BE49-F238E27FC236}">
                <a16:creationId xmlns:a16="http://schemas.microsoft.com/office/drawing/2014/main" id="{E8143FD7-5DF2-A24A-6FD6-6740ABA85B64}"/>
              </a:ext>
            </a:extLst>
          </p:cNvPr>
          <p:cNvSpPr txBox="1"/>
          <p:nvPr/>
        </p:nvSpPr>
        <p:spPr>
          <a:xfrm>
            <a:off x="4115322" y="3904749"/>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Execute CQL/Retrieve data from EHR</a:t>
            </a:r>
          </a:p>
        </p:txBody>
      </p:sp>
      <p:cxnSp>
        <p:nvCxnSpPr>
          <p:cNvPr id="9" name="Straight Arrow Connector 8">
            <a:extLst>
              <a:ext uri="{FF2B5EF4-FFF2-40B4-BE49-F238E27FC236}">
                <a16:creationId xmlns:a16="http://schemas.microsoft.com/office/drawing/2014/main" id="{311E8002-3B8E-352B-97CD-3561BF0DD465}"/>
              </a:ext>
            </a:extLst>
          </p:cNvPr>
          <p:cNvCxnSpPr>
            <a:cxnSpLocks/>
          </p:cNvCxnSpPr>
          <p:nvPr/>
        </p:nvCxnSpPr>
        <p:spPr>
          <a:xfrm>
            <a:off x="4104576" y="1589496"/>
            <a:ext cx="2505312" cy="0"/>
          </a:xfrm>
          <a:prstGeom prst="straightConnector1">
            <a:avLst/>
          </a:prstGeom>
          <a:ln w="15875">
            <a:solidFill>
              <a:schemeClr val="accent6">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40BEA11-AEF8-63BC-060C-1BF3CA501DC3}"/>
              </a:ext>
            </a:extLst>
          </p:cNvPr>
          <p:cNvSpPr txBox="1"/>
          <p:nvPr/>
        </p:nvSpPr>
        <p:spPr>
          <a:xfrm>
            <a:off x="4124033" y="1411470"/>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EHR to App Connectivity</a:t>
            </a:r>
          </a:p>
        </p:txBody>
      </p:sp>
      <p:sp>
        <p:nvSpPr>
          <p:cNvPr id="12" name="TextBox 11">
            <a:extLst>
              <a:ext uri="{FF2B5EF4-FFF2-40B4-BE49-F238E27FC236}">
                <a16:creationId xmlns:a16="http://schemas.microsoft.com/office/drawing/2014/main" id="{E0497F3A-70BC-E04D-325B-594F1515DB2E}"/>
              </a:ext>
            </a:extLst>
          </p:cNvPr>
          <p:cNvSpPr txBox="1"/>
          <p:nvPr/>
        </p:nvSpPr>
        <p:spPr>
          <a:xfrm>
            <a:off x="5148212" y="1777884"/>
            <a:ext cx="2902926" cy="215444"/>
          </a:xfrm>
          <a:prstGeom prst="rect">
            <a:avLst/>
          </a:prstGeom>
          <a:solidFill>
            <a:schemeClr val="bg1"/>
          </a:solidFill>
        </p:spPr>
        <p:txBody>
          <a:bodyPr wrap="square" lIns="0" tIns="0" rIns="0" bIns="4572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App/EHR to Payer Connectivity</a:t>
            </a:r>
          </a:p>
        </p:txBody>
      </p:sp>
      <p:cxnSp>
        <p:nvCxnSpPr>
          <p:cNvPr id="13" name="Straight Arrow Connector 12">
            <a:extLst>
              <a:ext uri="{FF2B5EF4-FFF2-40B4-BE49-F238E27FC236}">
                <a16:creationId xmlns:a16="http://schemas.microsoft.com/office/drawing/2014/main" id="{68626E8B-6116-B628-3234-D29AB78B5C7D}"/>
              </a:ext>
            </a:extLst>
          </p:cNvPr>
          <p:cNvCxnSpPr>
            <a:cxnSpLocks/>
          </p:cNvCxnSpPr>
          <p:nvPr/>
        </p:nvCxnSpPr>
        <p:spPr>
          <a:xfrm>
            <a:off x="4095865" y="1958442"/>
            <a:ext cx="2505312" cy="0"/>
          </a:xfrm>
          <a:prstGeom prst="straightConnector1">
            <a:avLst/>
          </a:prstGeom>
          <a:ln w="15875">
            <a:solidFill>
              <a:schemeClr val="accent6">
                <a:lumMod val="5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31704B7-1AF1-6FCA-85F9-9D05FDF8C46F}"/>
              </a:ext>
            </a:extLst>
          </p:cNvPr>
          <p:cNvCxnSpPr>
            <a:cxnSpLocks/>
          </p:cNvCxnSpPr>
          <p:nvPr/>
        </p:nvCxnSpPr>
        <p:spPr>
          <a:xfrm>
            <a:off x="6600166" y="1958442"/>
            <a:ext cx="2505312" cy="0"/>
          </a:xfrm>
          <a:prstGeom prst="straightConnector1">
            <a:avLst/>
          </a:prstGeom>
          <a:ln w="15875">
            <a:solidFill>
              <a:schemeClr val="accent6">
                <a:lumMod val="5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06B48EF-D7EC-97AD-DC7B-127BF1321EEE}"/>
              </a:ext>
            </a:extLst>
          </p:cNvPr>
          <p:cNvSpPr/>
          <p:nvPr/>
        </p:nvSpPr>
        <p:spPr>
          <a:xfrm>
            <a:off x="6563460" y="1920768"/>
            <a:ext cx="73152" cy="73152"/>
          </a:xfrm>
          <a:prstGeom prst="ellipse">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BF708DE6-CF56-BE38-0C05-4AFCEB90347B}"/>
              </a:ext>
            </a:extLst>
          </p:cNvPr>
          <p:cNvCxnSpPr>
            <a:cxnSpLocks/>
          </p:cNvCxnSpPr>
          <p:nvPr/>
        </p:nvCxnSpPr>
        <p:spPr>
          <a:xfrm>
            <a:off x="4098430" y="5495055"/>
            <a:ext cx="2505312"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724E894-FC9C-887C-1D51-D7C3F97C2715}"/>
              </a:ext>
            </a:extLst>
          </p:cNvPr>
          <p:cNvSpPr txBox="1"/>
          <p:nvPr/>
        </p:nvSpPr>
        <p:spPr>
          <a:xfrm>
            <a:off x="4117887" y="5312117"/>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Store completed QuestionnaireResponse</a:t>
            </a:r>
          </a:p>
        </p:txBody>
      </p:sp>
      <p:sp>
        <p:nvSpPr>
          <p:cNvPr id="6" name="Rectangle 5">
            <a:extLst>
              <a:ext uri="{FF2B5EF4-FFF2-40B4-BE49-F238E27FC236}">
                <a16:creationId xmlns:a16="http://schemas.microsoft.com/office/drawing/2014/main" id="{DE489494-C4F8-6D08-14F9-7D0F327F2D46}"/>
              </a:ext>
            </a:extLst>
          </p:cNvPr>
          <p:cNvSpPr/>
          <p:nvPr/>
        </p:nvSpPr>
        <p:spPr>
          <a:xfrm>
            <a:off x="5355406" y="4836146"/>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User verifies data and QuestionnaireResponse</a:t>
            </a:r>
          </a:p>
        </p:txBody>
      </p:sp>
      <p:cxnSp>
        <p:nvCxnSpPr>
          <p:cNvPr id="7" name="Straight Arrow Connector 6">
            <a:extLst>
              <a:ext uri="{FF2B5EF4-FFF2-40B4-BE49-F238E27FC236}">
                <a16:creationId xmlns:a16="http://schemas.microsoft.com/office/drawing/2014/main" id="{E09F5264-B4BF-247F-78D7-29E89172EF4C}"/>
              </a:ext>
            </a:extLst>
          </p:cNvPr>
          <p:cNvCxnSpPr>
            <a:cxnSpLocks/>
          </p:cNvCxnSpPr>
          <p:nvPr/>
        </p:nvCxnSpPr>
        <p:spPr>
          <a:xfrm flipH="1">
            <a:off x="4090514" y="4089859"/>
            <a:ext cx="2505312" cy="0"/>
          </a:xfrm>
          <a:prstGeom prst="straightConnector1">
            <a:avLst/>
          </a:prstGeom>
          <a:ln w="15875">
            <a:solidFill>
              <a:schemeClr val="tx1"/>
            </a:solidFill>
            <a:prstDash val="dash"/>
            <a:headEnd type="stealth"/>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860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DFB8096E-BF12-A5F8-754F-33B57644DB35}"/>
              </a:ext>
            </a:extLst>
          </p:cNvPr>
          <p:cNvSpPr/>
          <p:nvPr/>
        </p:nvSpPr>
        <p:spPr>
          <a:xfrm>
            <a:off x="2489882" y="717066"/>
            <a:ext cx="7387628" cy="5430237"/>
          </a:xfrm>
          <a:prstGeom prst="roundRect">
            <a:avLst>
              <a:gd name="adj" fmla="val 9509"/>
            </a:avLst>
          </a:prstGeom>
          <a:noFill/>
          <a:ln w="190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2F24D92-4C45-EC92-204A-C894550ECFB5}"/>
              </a:ext>
            </a:extLst>
          </p:cNvPr>
          <p:cNvSpPr/>
          <p:nvPr/>
        </p:nvSpPr>
        <p:spPr>
          <a:xfrm>
            <a:off x="2840985" y="917108"/>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cxnSp>
        <p:nvCxnSpPr>
          <p:cNvPr id="20" name="Straight Connector 19">
            <a:extLst>
              <a:ext uri="{FF2B5EF4-FFF2-40B4-BE49-F238E27FC236}">
                <a16:creationId xmlns:a16="http://schemas.microsoft.com/office/drawing/2014/main" id="{9BCE423D-52A4-2690-45E0-22A020FE5522}"/>
              </a:ext>
            </a:extLst>
          </p:cNvPr>
          <p:cNvCxnSpPr>
            <a:cxnSpLocks/>
          </p:cNvCxnSpPr>
          <p:nvPr/>
        </p:nvCxnSpPr>
        <p:spPr>
          <a:xfrm>
            <a:off x="4097217" y="1193115"/>
            <a:ext cx="0" cy="462686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F788CB8-9309-691E-6B4D-32045037B4C6}"/>
              </a:ext>
            </a:extLst>
          </p:cNvPr>
          <p:cNvSpPr/>
          <p:nvPr/>
        </p:nvSpPr>
        <p:spPr>
          <a:xfrm>
            <a:off x="2840985" y="5638397"/>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sp>
        <p:nvSpPr>
          <p:cNvPr id="25" name="Rectangle 24">
            <a:extLst>
              <a:ext uri="{FF2B5EF4-FFF2-40B4-BE49-F238E27FC236}">
                <a16:creationId xmlns:a16="http://schemas.microsoft.com/office/drawing/2014/main" id="{14A6021C-7E08-DED5-A1E3-3AFFB4B6B369}"/>
              </a:ext>
            </a:extLst>
          </p:cNvPr>
          <p:cNvSpPr/>
          <p:nvPr/>
        </p:nvSpPr>
        <p:spPr>
          <a:xfrm>
            <a:off x="3300746" y="2178272"/>
            <a:ext cx="1757822" cy="30405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SMART / Native App Launch</a:t>
            </a:r>
          </a:p>
        </p:txBody>
      </p:sp>
      <p:sp>
        <p:nvSpPr>
          <p:cNvPr id="26" name="Rectangle 25">
            <a:extLst>
              <a:ext uri="{FF2B5EF4-FFF2-40B4-BE49-F238E27FC236}">
                <a16:creationId xmlns:a16="http://schemas.microsoft.com/office/drawing/2014/main" id="{788F30AD-2812-F01F-8496-AF5FE9704CE1}"/>
              </a:ext>
            </a:extLst>
          </p:cNvPr>
          <p:cNvSpPr/>
          <p:nvPr/>
        </p:nvSpPr>
        <p:spPr>
          <a:xfrm>
            <a:off x="6216409" y="917108"/>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cxnSp>
        <p:nvCxnSpPr>
          <p:cNvPr id="28" name="Straight Connector 27">
            <a:extLst>
              <a:ext uri="{FF2B5EF4-FFF2-40B4-BE49-F238E27FC236}">
                <a16:creationId xmlns:a16="http://schemas.microsoft.com/office/drawing/2014/main" id="{CDF83695-9CA2-1E39-E37E-0DC999E5411A}"/>
              </a:ext>
            </a:extLst>
          </p:cNvPr>
          <p:cNvCxnSpPr>
            <a:cxnSpLocks/>
          </p:cNvCxnSpPr>
          <p:nvPr/>
        </p:nvCxnSpPr>
        <p:spPr>
          <a:xfrm>
            <a:off x="6601177" y="1193115"/>
            <a:ext cx="0" cy="462686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9F9D125-DF7B-9178-4FA0-171758B7BBBC}"/>
              </a:ext>
            </a:extLst>
          </p:cNvPr>
          <p:cNvSpPr/>
          <p:nvPr/>
        </p:nvSpPr>
        <p:spPr>
          <a:xfrm>
            <a:off x="6216409" y="5638397"/>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sp>
        <p:nvSpPr>
          <p:cNvPr id="33" name="Rectangle 32">
            <a:extLst>
              <a:ext uri="{FF2B5EF4-FFF2-40B4-BE49-F238E27FC236}">
                <a16:creationId xmlns:a16="http://schemas.microsoft.com/office/drawing/2014/main" id="{74686EC7-BC2F-83F0-21B5-1B8F8977B976}"/>
              </a:ext>
            </a:extLst>
          </p:cNvPr>
          <p:cNvSpPr/>
          <p:nvPr/>
        </p:nvSpPr>
        <p:spPr>
          <a:xfrm>
            <a:off x="5504744" y="2775230"/>
            <a:ext cx="2192866" cy="34307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App Leverages</a:t>
            </a:r>
          </a:p>
          <a:p>
            <a:pPr algn="ctr"/>
            <a:r>
              <a:rPr lang="en-US" sz="1050" dirty="0">
                <a:solidFill>
                  <a:schemeClr val="tx1"/>
                </a:solidFill>
                <a:latin typeface="Calibri" panose="020F0502020204030204" pitchFamily="34" charset="0"/>
                <a:cs typeface="Calibri" panose="020F0502020204030204" pitchFamily="34" charset="0"/>
              </a:rPr>
              <a:t>Pre-defined Payer Information</a:t>
            </a:r>
          </a:p>
        </p:txBody>
      </p:sp>
      <p:cxnSp>
        <p:nvCxnSpPr>
          <p:cNvPr id="34" name="Straight Arrow Connector 33">
            <a:extLst>
              <a:ext uri="{FF2B5EF4-FFF2-40B4-BE49-F238E27FC236}">
                <a16:creationId xmlns:a16="http://schemas.microsoft.com/office/drawing/2014/main" id="{A0053600-6658-C9CF-E778-61315E3EA646}"/>
              </a:ext>
            </a:extLst>
          </p:cNvPr>
          <p:cNvCxnSpPr>
            <a:cxnSpLocks/>
          </p:cNvCxnSpPr>
          <p:nvPr/>
        </p:nvCxnSpPr>
        <p:spPr>
          <a:xfrm>
            <a:off x="4095865" y="2641324"/>
            <a:ext cx="25076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48A96087-E3B0-C099-A72D-ED2A55FC315F}"/>
              </a:ext>
            </a:extLst>
          </p:cNvPr>
          <p:cNvSpPr/>
          <p:nvPr/>
        </p:nvSpPr>
        <p:spPr>
          <a:xfrm>
            <a:off x="8721721" y="919493"/>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6" name="Straight Connector 35">
            <a:extLst>
              <a:ext uri="{FF2B5EF4-FFF2-40B4-BE49-F238E27FC236}">
                <a16:creationId xmlns:a16="http://schemas.microsoft.com/office/drawing/2014/main" id="{D340A4FC-9CFB-E9F8-26AF-8412F0029346}"/>
              </a:ext>
            </a:extLst>
          </p:cNvPr>
          <p:cNvCxnSpPr>
            <a:cxnSpLocks/>
          </p:cNvCxnSpPr>
          <p:nvPr/>
        </p:nvCxnSpPr>
        <p:spPr>
          <a:xfrm>
            <a:off x="9106461" y="1193370"/>
            <a:ext cx="0" cy="462686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1AC99BA0-A8AE-94DD-72CC-6593026E7F9B}"/>
              </a:ext>
            </a:extLst>
          </p:cNvPr>
          <p:cNvSpPr/>
          <p:nvPr/>
        </p:nvSpPr>
        <p:spPr>
          <a:xfrm>
            <a:off x="8721721" y="5640782"/>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8" name="Straight Arrow Connector 37">
            <a:extLst>
              <a:ext uri="{FF2B5EF4-FFF2-40B4-BE49-F238E27FC236}">
                <a16:creationId xmlns:a16="http://schemas.microsoft.com/office/drawing/2014/main" id="{135BB08E-C7EA-7AA9-01AF-9D84DD258D64}"/>
              </a:ext>
            </a:extLst>
          </p:cNvPr>
          <p:cNvCxnSpPr>
            <a:cxnSpLocks/>
          </p:cNvCxnSpPr>
          <p:nvPr/>
        </p:nvCxnSpPr>
        <p:spPr>
          <a:xfrm>
            <a:off x="6603513" y="3414503"/>
            <a:ext cx="2505312"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1D6E0E2-7617-A83C-AE7C-86CF78945173}"/>
              </a:ext>
            </a:extLst>
          </p:cNvPr>
          <p:cNvCxnSpPr>
            <a:cxnSpLocks/>
          </p:cNvCxnSpPr>
          <p:nvPr/>
        </p:nvCxnSpPr>
        <p:spPr>
          <a:xfrm flipH="1">
            <a:off x="6603513" y="3777664"/>
            <a:ext cx="2505312" cy="0"/>
          </a:xfrm>
          <a:prstGeom prst="straightConnector1">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56772B0-6844-A979-A499-35BBC9EA2CA0}"/>
              </a:ext>
            </a:extLst>
          </p:cNvPr>
          <p:cNvSpPr txBox="1"/>
          <p:nvPr/>
        </p:nvSpPr>
        <p:spPr>
          <a:xfrm>
            <a:off x="6601179" y="3242098"/>
            <a:ext cx="2505283" cy="161583"/>
          </a:xfrm>
          <a:prstGeom prst="rect">
            <a:avLst/>
          </a:prstGeom>
          <a:noFill/>
        </p:spPr>
        <p:txBody>
          <a:bodyPr wrap="square" lIns="0" tIns="0" rIns="0" bIns="0" rtlCol="0">
            <a:spAutoFit/>
          </a:bodyPr>
          <a:lstStyle/>
          <a:p>
            <a:pPr algn="ctr"/>
            <a:r>
              <a:rPr lang="en-US" sz="1050" dirty="0">
                <a:solidFill>
                  <a:srgbClr val="533F05"/>
                </a:solidFill>
                <a:latin typeface="Consolas" panose="020B0609020204030204" pitchFamily="49" charset="0"/>
                <a:cs typeface="Calibri" panose="020F0502020204030204" pitchFamily="34" charset="0"/>
              </a:rPr>
              <a:t>$questionnaire-package</a:t>
            </a:r>
            <a:r>
              <a:rPr lang="en-US" sz="1050" dirty="0">
                <a:solidFill>
                  <a:schemeClr val="accent1">
                    <a:lumMod val="50000"/>
                  </a:schemeClr>
                </a:solidFill>
                <a:latin typeface="Consolas" panose="020B0609020204030204" pitchFamily="49" charset="0"/>
                <a:cs typeface="Calibri" panose="020F0502020204030204" pitchFamily="34" charset="0"/>
              </a:rPr>
              <a:t> </a:t>
            </a:r>
            <a:r>
              <a:rPr lang="en-US" sz="1050" dirty="0">
                <a:solidFill>
                  <a:schemeClr val="accent1">
                    <a:lumMod val="50000"/>
                  </a:schemeClr>
                </a:solidFill>
                <a:latin typeface="Calibri" panose="020F0502020204030204" pitchFamily="34" charset="0"/>
                <a:cs typeface="Calibri" panose="020F0502020204030204" pitchFamily="34" charset="0"/>
              </a:rPr>
              <a:t>Operation</a:t>
            </a:r>
            <a:endParaRPr lang="en-US" sz="1000" dirty="0">
              <a:solidFill>
                <a:schemeClr val="accent1">
                  <a:lumMod val="50000"/>
                </a:schemeClr>
              </a:solidFill>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FB569644-87A9-2A23-8050-662FBC6DA64F}"/>
              </a:ext>
            </a:extLst>
          </p:cNvPr>
          <p:cNvSpPr txBox="1"/>
          <p:nvPr/>
        </p:nvSpPr>
        <p:spPr>
          <a:xfrm>
            <a:off x="6608522" y="3592704"/>
            <a:ext cx="2505283"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Returns “Questionnaire Package”</a:t>
            </a:r>
          </a:p>
        </p:txBody>
      </p:sp>
      <p:sp>
        <p:nvSpPr>
          <p:cNvPr id="42" name="Rectangle 41">
            <a:extLst>
              <a:ext uri="{FF2B5EF4-FFF2-40B4-BE49-F238E27FC236}">
                <a16:creationId xmlns:a16="http://schemas.microsoft.com/office/drawing/2014/main" id="{7F56E119-D1F1-AF52-E416-BD7861CF415F}"/>
              </a:ext>
            </a:extLst>
          </p:cNvPr>
          <p:cNvSpPr/>
          <p:nvPr/>
        </p:nvSpPr>
        <p:spPr>
          <a:xfrm>
            <a:off x="5355406" y="4336969"/>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uses “Questionnaire Package”</a:t>
            </a:r>
          </a:p>
          <a:p>
            <a:pPr algn="ctr"/>
            <a:r>
              <a:rPr lang="en-US" sz="1050" dirty="0">
                <a:solidFill>
                  <a:schemeClr val="tx1"/>
                </a:solidFill>
                <a:latin typeface="Calibri" panose="020F0502020204030204" pitchFamily="34" charset="0"/>
                <a:cs typeface="Calibri" panose="020F0502020204030204" pitchFamily="34" charset="0"/>
              </a:rPr>
              <a:t>to pre-populate QuestionnaireResponse</a:t>
            </a:r>
          </a:p>
        </p:txBody>
      </p:sp>
      <p:sp>
        <p:nvSpPr>
          <p:cNvPr id="43" name="TextBox 42">
            <a:extLst>
              <a:ext uri="{FF2B5EF4-FFF2-40B4-BE49-F238E27FC236}">
                <a16:creationId xmlns:a16="http://schemas.microsoft.com/office/drawing/2014/main" id="{D4860FC9-626E-1925-0983-39E4F7262151}"/>
              </a:ext>
            </a:extLst>
          </p:cNvPr>
          <p:cNvSpPr txBox="1"/>
          <p:nvPr/>
        </p:nvSpPr>
        <p:spPr>
          <a:xfrm>
            <a:off x="2489882" y="488219"/>
            <a:ext cx="7387627" cy="184666"/>
          </a:xfrm>
          <a:prstGeom prst="rect">
            <a:avLst/>
          </a:prstGeom>
          <a:noFill/>
        </p:spPr>
        <p:txBody>
          <a:bodyPr wrap="square" lIns="0" tIns="0" rIns="0" bIns="0" rtlCol="0">
            <a:spAutoFit/>
          </a:bodyPr>
          <a:lstStyle/>
          <a:p>
            <a:pPr algn="ctr"/>
            <a:r>
              <a:rPr lang="en-US" sz="1200" b="1" dirty="0">
                <a:cs typeface="Calibri" panose="020F0502020204030204" pitchFamily="34" charset="0"/>
              </a:rPr>
              <a:t>DTR Sequence Diagram</a:t>
            </a:r>
          </a:p>
        </p:txBody>
      </p:sp>
      <p:sp>
        <p:nvSpPr>
          <p:cNvPr id="4" name="TextBox 3">
            <a:extLst>
              <a:ext uri="{FF2B5EF4-FFF2-40B4-BE49-F238E27FC236}">
                <a16:creationId xmlns:a16="http://schemas.microsoft.com/office/drawing/2014/main" id="{E8143FD7-5DF2-A24A-6FD6-6740ABA85B64}"/>
              </a:ext>
            </a:extLst>
          </p:cNvPr>
          <p:cNvSpPr txBox="1"/>
          <p:nvPr/>
        </p:nvSpPr>
        <p:spPr>
          <a:xfrm>
            <a:off x="4115322" y="3904749"/>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Execute CQL/Retrieve data from EHR</a:t>
            </a:r>
          </a:p>
        </p:txBody>
      </p:sp>
      <p:cxnSp>
        <p:nvCxnSpPr>
          <p:cNvPr id="9" name="Straight Arrow Connector 8">
            <a:extLst>
              <a:ext uri="{FF2B5EF4-FFF2-40B4-BE49-F238E27FC236}">
                <a16:creationId xmlns:a16="http://schemas.microsoft.com/office/drawing/2014/main" id="{311E8002-3B8E-352B-97CD-3561BF0DD465}"/>
              </a:ext>
            </a:extLst>
          </p:cNvPr>
          <p:cNvCxnSpPr>
            <a:cxnSpLocks/>
          </p:cNvCxnSpPr>
          <p:nvPr/>
        </p:nvCxnSpPr>
        <p:spPr>
          <a:xfrm>
            <a:off x="4104576" y="1589496"/>
            <a:ext cx="2505312" cy="0"/>
          </a:xfrm>
          <a:prstGeom prst="straightConnector1">
            <a:avLst/>
          </a:prstGeom>
          <a:ln w="15875">
            <a:solidFill>
              <a:schemeClr val="accent6">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40BEA11-AEF8-63BC-060C-1BF3CA501DC3}"/>
              </a:ext>
            </a:extLst>
          </p:cNvPr>
          <p:cNvSpPr txBox="1"/>
          <p:nvPr/>
        </p:nvSpPr>
        <p:spPr>
          <a:xfrm>
            <a:off x="4124033" y="1411470"/>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EHR to App Connectivity</a:t>
            </a:r>
          </a:p>
        </p:txBody>
      </p:sp>
      <p:sp>
        <p:nvSpPr>
          <p:cNvPr id="12" name="TextBox 11">
            <a:extLst>
              <a:ext uri="{FF2B5EF4-FFF2-40B4-BE49-F238E27FC236}">
                <a16:creationId xmlns:a16="http://schemas.microsoft.com/office/drawing/2014/main" id="{E0497F3A-70BC-E04D-325B-594F1515DB2E}"/>
              </a:ext>
            </a:extLst>
          </p:cNvPr>
          <p:cNvSpPr txBox="1"/>
          <p:nvPr/>
        </p:nvSpPr>
        <p:spPr>
          <a:xfrm>
            <a:off x="5148212" y="1777884"/>
            <a:ext cx="2902926" cy="215444"/>
          </a:xfrm>
          <a:prstGeom prst="rect">
            <a:avLst/>
          </a:prstGeom>
          <a:solidFill>
            <a:schemeClr val="bg1"/>
          </a:solidFill>
        </p:spPr>
        <p:txBody>
          <a:bodyPr wrap="square" lIns="0" tIns="0" rIns="0" bIns="4572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App/EHR to Payer Connectivity</a:t>
            </a:r>
          </a:p>
        </p:txBody>
      </p:sp>
      <p:cxnSp>
        <p:nvCxnSpPr>
          <p:cNvPr id="13" name="Straight Arrow Connector 12">
            <a:extLst>
              <a:ext uri="{FF2B5EF4-FFF2-40B4-BE49-F238E27FC236}">
                <a16:creationId xmlns:a16="http://schemas.microsoft.com/office/drawing/2014/main" id="{68626E8B-6116-B628-3234-D29AB78B5C7D}"/>
              </a:ext>
            </a:extLst>
          </p:cNvPr>
          <p:cNvCxnSpPr>
            <a:cxnSpLocks/>
          </p:cNvCxnSpPr>
          <p:nvPr/>
        </p:nvCxnSpPr>
        <p:spPr>
          <a:xfrm>
            <a:off x="4095865" y="1958442"/>
            <a:ext cx="2505312" cy="0"/>
          </a:xfrm>
          <a:prstGeom prst="straightConnector1">
            <a:avLst/>
          </a:prstGeom>
          <a:ln w="15875">
            <a:solidFill>
              <a:schemeClr val="accent6">
                <a:lumMod val="5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31704B7-1AF1-6FCA-85F9-9D05FDF8C46F}"/>
              </a:ext>
            </a:extLst>
          </p:cNvPr>
          <p:cNvCxnSpPr>
            <a:cxnSpLocks/>
          </p:cNvCxnSpPr>
          <p:nvPr/>
        </p:nvCxnSpPr>
        <p:spPr>
          <a:xfrm>
            <a:off x="6600166" y="1958442"/>
            <a:ext cx="2505312" cy="0"/>
          </a:xfrm>
          <a:prstGeom prst="straightConnector1">
            <a:avLst/>
          </a:prstGeom>
          <a:ln w="15875">
            <a:solidFill>
              <a:schemeClr val="accent6">
                <a:lumMod val="5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06B48EF-D7EC-97AD-DC7B-127BF1321EEE}"/>
              </a:ext>
            </a:extLst>
          </p:cNvPr>
          <p:cNvSpPr/>
          <p:nvPr/>
        </p:nvSpPr>
        <p:spPr>
          <a:xfrm>
            <a:off x="6563460" y="1920768"/>
            <a:ext cx="73152" cy="73152"/>
          </a:xfrm>
          <a:prstGeom prst="ellipse">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BF708DE6-CF56-BE38-0C05-4AFCEB90347B}"/>
              </a:ext>
            </a:extLst>
          </p:cNvPr>
          <p:cNvCxnSpPr>
            <a:cxnSpLocks/>
          </p:cNvCxnSpPr>
          <p:nvPr/>
        </p:nvCxnSpPr>
        <p:spPr>
          <a:xfrm>
            <a:off x="4098430" y="5495055"/>
            <a:ext cx="2505312"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724E894-FC9C-887C-1D51-D7C3F97C2715}"/>
              </a:ext>
            </a:extLst>
          </p:cNvPr>
          <p:cNvSpPr txBox="1"/>
          <p:nvPr/>
        </p:nvSpPr>
        <p:spPr>
          <a:xfrm>
            <a:off x="4117887" y="5312117"/>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Store completed QuestionnaireResponse</a:t>
            </a:r>
          </a:p>
        </p:txBody>
      </p:sp>
      <p:sp>
        <p:nvSpPr>
          <p:cNvPr id="6" name="Rectangle 5">
            <a:extLst>
              <a:ext uri="{FF2B5EF4-FFF2-40B4-BE49-F238E27FC236}">
                <a16:creationId xmlns:a16="http://schemas.microsoft.com/office/drawing/2014/main" id="{DE489494-C4F8-6D08-14F9-7D0F327F2D46}"/>
              </a:ext>
            </a:extLst>
          </p:cNvPr>
          <p:cNvSpPr/>
          <p:nvPr/>
        </p:nvSpPr>
        <p:spPr>
          <a:xfrm>
            <a:off x="5355406" y="4836146"/>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User verifies data and QuestionnaireResponse</a:t>
            </a:r>
          </a:p>
        </p:txBody>
      </p:sp>
      <p:cxnSp>
        <p:nvCxnSpPr>
          <p:cNvPr id="7" name="Straight Arrow Connector 6">
            <a:extLst>
              <a:ext uri="{FF2B5EF4-FFF2-40B4-BE49-F238E27FC236}">
                <a16:creationId xmlns:a16="http://schemas.microsoft.com/office/drawing/2014/main" id="{E09F5264-B4BF-247F-78D7-29E89172EF4C}"/>
              </a:ext>
            </a:extLst>
          </p:cNvPr>
          <p:cNvCxnSpPr>
            <a:cxnSpLocks/>
          </p:cNvCxnSpPr>
          <p:nvPr/>
        </p:nvCxnSpPr>
        <p:spPr>
          <a:xfrm flipH="1">
            <a:off x="4090514" y="4089859"/>
            <a:ext cx="2505312" cy="0"/>
          </a:xfrm>
          <a:prstGeom prst="straightConnector1">
            <a:avLst/>
          </a:prstGeom>
          <a:ln w="15875">
            <a:solidFill>
              <a:schemeClr val="tx1"/>
            </a:solidFill>
            <a:prstDash val="dash"/>
            <a:headEnd type="stealth"/>
            <a:tailEnd type="stealt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64DB1ED-081C-D795-FBB4-284C7E41D325}"/>
              </a:ext>
            </a:extLst>
          </p:cNvPr>
          <p:cNvSpPr txBox="1"/>
          <p:nvPr/>
        </p:nvSpPr>
        <p:spPr>
          <a:xfrm rot="19272952">
            <a:off x="-102875" y="1006334"/>
            <a:ext cx="3299914" cy="369332"/>
          </a:xfrm>
          <a:prstGeom prst="rect">
            <a:avLst/>
          </a:prstGeom>
          <a:noFill/>
        </p:spPr>
        <p:txBody>
          <a:bodyPr wrap="square" lIns="0" tIns="0" rIns="0" bIns="0" rtlCol="0">
            <a:spAutoFit/>
          </a:bodyPr>
          <a:lstStyle/>
          <a:p>
            <a:pPr algn="ctr"/>
            <a:r>
              <a:rPr lang="en-US" sz="2400" b="1" dirty="0">
                <a:solidFill>
                  <a:srgbClr val="C00000"/>
                </a:solidFill>
                <a:cs typeface="Calibri" panose="020F0502020204030204" pitchFamily="34" charset="0"/>
              </a:rPr>
              <a:t>PREVIOUS DIAGRAM</a:t>
            </a:r>
          </a:p>
        </p:txBody>
      </p:sp>
    </p:spTree>
    <p:extLst>
      <p:ext uri="{BB962C8B-B14F-4D97-AF65-F5344CB8AC3E}">
        <p14:creationId xmlns:p14="http://schemas.microsoft.com/office/powerpoint/2010/main" val="405193961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RB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bceed9a-bae5-4329-97ef-b259bd0b225e">
      <UserInfo>
        <DisplayName>Ambrose, Nalini</DisplayName>
        <AccountId>13</AccountId>
        <AccountType/>
      </UserInfo>
      <UserInfo>
        <DisplayName>Lyall, Jessica</DisplayName>
        <AccountId>178</AccountId>
        <AccountType/>
      </UserInfo>
      <UserInfo>
        <DisplayName>Horbachevsky, Olexa</DisplayName>
        <AccountId>10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F70DC8A1530E4DB178FA35EDE5F39D" ma:contentTypeVersion="9" ma:contentTypeDescription="Create a new document." ma:contentTypeScope="" ma:versionID="1cce1fca9ce763ed11fa19bdb0fe8b1d">
  <xsd:schema xmlns:xsd="http://www.w3.org/2001/XMLSchema" xmlns:xs="http://www.w3.org/2001/XMLSchema" xmlns:p="http://schemas.microsoft.com/office/2006/metadata/properties" xmlns:ns2="5bceed9a-bae5-4329-97ef-b259bd0b225e" xmlns:ns3="c6e6fbc9-cbf1-42ee-bbf0-d6e110e2b732" targetNamespace="http://schemas.microsoft.com/office/2006/metadata/properties" ma:root="true" ma:fieldsID="3cf6b5d0f0e239b418ef18793d4ad570" ns2:_="" ns3:_="">
    <xsd:import namespace="5bceed9a-bae5-4329-97ef-b259bd0b225e"/>
    <xsd:import namespace="c6e6fbc9-cbf1-42ee-bbf0-d6e110e2b73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ceed9a-bae5-4329-97ef-b259bd0b22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e6fbc9-cbf1-42ee-bbf0-d6e110e2b73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50FCDD-08B1-48D8-BB50-7A17E590A5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5bceed9a-bae5-4329-97ef-b259bd0b225e"/>
    <ds:schemaRef ds:uri="http://purl.org/dc/elements/1.1/"/>
    <ds:schemaRef ds:uri="http://schemas.microsoft.com/office/2006/metadata/properties"/>
    <ds:schemaRef ds:uri="c6e6fbc9-cbf1-42ee-bbf0-d6e110e2b732"/>
    <ds:schemaRef ds:uri="http://www.w3.org/XML/1998/namespace"/>
  </ds:schemaRefs>
</ds:datastoreItem>
</file>

<file path=customXml/itemProps2.xml><?xml version="1.0" encoding="utf-8"?>
<ds:datastoreItem xmlns:ds="http://schemas.openxmlformats.org/officeDocument/2006/customXml" ds:itemID="{689E3714-0C22-4FB6-8F0B-6642022266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ceed9a-bae5-4329-97ef-b259bd0b225e"/>
    <ds:schemaRef ds:uri="c6e6fbc9-cbf1-42ee-bbf0-d6e110e2b7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6BA5C9-2D71-4B86-AE8A-8C0D9BC5FB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1774</TotalTime>
  <Words>272</Words>
  <Application>Microsoft Office PowerPoint</Application>
  <PresentationFormat>Widescreen</PresentationFormat>
  <Paragraphs>62</Paragraphs>
  <Slides>3</Slides>
  <Notes>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3</vt:i4>
      </vt:variant>
    </vt:vector>
  </HeadingPairs>
  <TitlesOfParts>
    <vt:vector size="15" baseType="lpstr">
      <vt:lpstr>Arial</vt:lpstr>
      <vt:lpstr>Arial Narrow</vt:lpstr>
      <vt:lpstr>Calibri</vt:lpstr>
      <vt:lpstr>Calibri Light</vt:lpstr>
      <vt:lpstr>Cambria</vt:lpstr>
      <vt:lpstr>Consolas</vt:lpstr>
      <vt:lpstr>Helvetica LT Std</vt:lpstr>
      <vt:lpstr>Tahoma</vt:lpstr>
      <vt:lpstr>Wingdings</vt:lpstr>
      <vt:lpstr>Custom Design</vt:lpstr>
      <vt:lpstr>1_Custom Design</vt:lpstr>
      <vt:lpstr>TRBTemplate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Kickoff Meeting</dc:title>
  <dc:creator>McLauchlin, Andrew W</dc:creator>
  <cp:lastModifiedBy>Jeff Brown</cp:lastModifiedBy>
  <cp:revision>120</cp:revision>
  <cp:lastPrinted>2020-04-01T22:46:57Z</cp:lastPrinted>
  <dcterms:created xsi:type="dcterms:W3CDTF">2019-09-26T13:54:24Z</dcterms:created>
  <dcterms:modified xsi:type="dcterms:W3CDTF">2024-06-28T16:54:55Z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0x01010060F70DC8A1530E4DB178FA35EDE5F39D</vt:lpwstr>
  </property>
  <property fmtid="{D5CDD505-2E9C-101B-9397-08002B2CF9AE}" pid="3" name="_dlc_DocIdItemGuid">
    <vt:lpwstr>d7cc9391-e7f4-4303-9a80-f570e9ea5d6f</vt:lpwstr>
  </property>
</Properties>
</file>