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 id="2147483686" r:id="rId5"/>
    <p:sldMasterId id="2147483719" r:id="rId6"/>
    <p:sldMasterId id="2147483738" r:id="rId7"/>
  </p:sldMasterIdLst>
  <p:notesMasterIdLst>
    <p:notesMasterId r:id="rId12"/>
  </p:notesMasterIdLst>
  <p:handoutMasterIdLst>
    <p:handoutMasterId r:id="rId13"/>
  </p:handoutMasterIdLst>
  <p:sldIdLst>
    <p:sldId id="2919" r:id="rId8"/>
    <p:sldId id="2927" r:id="rId9"/>
    <p:sldId id="2922" r:id="rId10"/>
    <p:sldId id="2923" r:id="rId11"/>
  </p:sldIdLst>
  <p:sldSz cx="12192000" cy="6858000"/>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A4ADE3A-30A3-434C-A0A8-D43F949D9DE1}">
          <p14:sldIdLst>
            <p14:sldId id="2919"/>
            <p14:sldId id="2927"/>
            <p14:sldId id="2922"/>
            <p14:sldId id="292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Horbachevsky, Olexa" initials="HO" lastIdx="11" clrIdx="6">
    <p:extLst>
      <p:ext uri="{19B8F6BF-5375-455C-9EA6-DF929625EA0E}">
        <p15:presenceInfo xmlns:p15="http://schemas.microsoft.com/office/powerpoint/2012/main" userId="S::HORBACHEVSKY@MITRE.ORG::43a5b7ab-e855-42b1-a1cc-fbf6ba50047e" providerId="AD"/>
      </p:ext>
    </p:extLst>
  </p:cmAuthor>
  <p:cmAuthor id="1" name="Ambrose, Nalini" initials="AN" lastIdx="70" clrIdx="0">
    <p:extLst>
      <p:ext uri="{19B8F6BF-5375-455C-9EA6-DF929625EA0E}">
        <p15:presenceInfo xmlns:p15="http://schemas.microsoft.com/office/powerpoint/2012/main" userId="Ambrose, Nalini" providerId="None"/>
      </p:ext>
    </p:extLst>
  </p:cmAuthor>
  <p:cmAuthor id="8" name="Brossart, Christopher B" initials="BCB" lastIdx="4" clrIdx="7">
    <p:extLst>
      <p:ext uri="{19B8F6BF-5375-455C-9EA6-DF929625EA0E}">
        <p15:presenceInfo xmlns:p15="http://schemas.microsoft.com/office/powerpoint/2012/main" userId="S::CBROSSART@MITRE.ORG::669746af-9685-4127-ae04-6b8a656283b0" providerId="AD"/>
      </p:ext>
    </p:extLst>
  </p:cmAuthor>
  <p:cmAuthor id="2" name="Hanf, Diane P." initials="DPMH" lastIdx="12" clrIdx="1">
    <p:extLst>
      <p:ext uri="{19B8F6BF-5375-455C-9EA6-DF929625EA0E}">
        <p15:presenceInfo xmlns:p15="http://schemas.microsoft.com/office/powerpoint/2012/main" userId="Hanf, Diane P." providerId="None"/>
      </p:ext>
    </p:extLst>
  </p:cmAuthor>
  <p:cmAuthor id="9" name="Barbara A Kramer-Zarins" initials="BAK" lastIdx="33" clrIdx="8">
    <p:extLst>
      <p:ext uri="{19B8F6BF-5375-455C-9EA6-DF929625EA0E}">
        <p15:presenceInfo xmlns:p15="http://schemas.microsoft.com/office/powerpoint/2012/main" userId="S::BKRAMERZARINS@MITRE.ORG::e8e59360-c1cf-4f3d-b043-2847ac11b261" providerId="AD"/>
      </p:ext>
    </p:extLst>
  </p:cmAuthor>
  <p:cmAuthor id="3" name="Becker, Cathy" initials="BC" lastIdx="1" clrIdx="2">
    <p:extLst>
      <p:ext uri="{19B8F6BF-5375-455C-9EA6-DF929625EA0E}">
        <p15:presenceInfo xmlns:p15="http://schemas.microsoft.com/office/powerpoint/2012/main" userId="S::CDBECKER@MITRE.ORG::e2f07a33-09aa-4155-8033-4023729a7f1b" providerId="AD"/>
      </p:ext>
    </p:extLst>
  </p:cmAuthor>
  <p:cmAuthor id="10" name="Ashley Stedding" initials="AS" lastIdx="37" clrIdx="9">
    <p:extLst>
      <p:ext uri="{19B8F6BF-5375-455C-9EA6-DF929625EA0E}">
        <p15:presenceInfo xmlns:p15="http://schemas.microsoft.com/office/powerpoint/2012/main" userId="S-1-5-21-4095628063-3556742122-3606576086-147991" providerId="AD"/>
      </p:ext>
    </p:extLst>
  </p:cmAuthor>
  <p:cmAuthor id="4" name="Gauthier, Anne K" initials="GAK" lastIdx="3" clrIdx="3">
    <p:extLst>
      <p:ext uri="{19B8F6BF-5375-455C-9EA6-DF929625EA0E}">
        <p15:presenceInfo xmlns:p15="http://schemas.microsoft.com/office/powerpoint/2012/main" userId="S::AGAUTHIER@MITRE.ORG::a0c19b0c-15fd-44e8-84fa-835117547a12" providerId="AD"/>
      </p:ext>
    </p:extLst>
  </p:cmAuthor>
  <p:cmAuthor id="5" name="Decelles, Larry" initials="DL" lastIdx="19" clrIdx="4">
    <p:extLst>
      <p:ext uri="{19B8F6BF-5375-455C-9EA6-DF929625EA0E}">
        <p15:presenceInfo xmlns:p15="http://schemas.microsoft.com/office/powerpoint/2012/main" userId="S::ldecelles@mitre.org::eac91e92-c387-4beb-b59d-3be77b20eeb7" providerId="AD"/>
      </p:ext>
    </p:extLst>
  </p:cmAuthor>
  <p:cmAuthor id="6" name="Hanf, Diane P." initials="HDP" lastIdx="2" clrIdx="5">
    <p:extLst>
      <p:ext uri="{19B8F6BF-5375-455C-9EA6-DF929625EA0E}">
        <p15:presenceInfo xmlns:p15="http://schemas.microsoft.com/office/powerpoint/2012/main" userId="S::DHANF@MITRE.ORG::e7181523-2856-419c-9159-460eaf3587a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8C00"/>
    <a:srgbClr val="FFF2CC"/>
    <a:srgbClr val="FF2600"/>
    <a:srgbClr val="7030A0"/>
    <a:srgbClr val="000000"/>
    <a:srgbClr val="006C31"/>
    <a:srgbClr val="00B3D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27"/>
    <p:restoredTop sz="96571" autoAdjust="0"/>
  </p:normalViewPr>
  <p:slideViewPr>
    <p:cSldViewPr snapToGrid="0">
      <p:cViewPr varScale="1">
        <p:scale>
          <a:sx n="106" d="100"/>
          <a:sy n="106" d="100"/>
        </p:scale>
        <p:origin x="138" y="114"/>
      </p:cViewPr>
      <p:guideLst/>
    </p:cSldViewPr>
  </p:slideViewPr>
  <p:notesTextViewPr>
    <p:cViewPr>
      <p:scale>
        <a:sx n="3" d="2"/>
        <a:sy n="3" d="2"/>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3.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commentAuthors" Target="commentAuthors.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44599737532809E-2"/>
          <c:y val="6.5585875984252001E-2"/>
          <c:w val="0.72019110892388505"/>
          <c:h val="0.82534645669291395"/>
        </c:manualLayout>
      </c:layout>
      <c:barChart>
        <c:barDir val="col"/>
        <c:grouping val="clustere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DD1D-4D8D-9976-53849D7E5CF9}"/>
            </c:ext>
          </c:extLst>
        </c:ser>
        <c:ser>
          <c:idx val="1"/>
          <c:order val="1"/>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DD1D-4D8D-9976-53849D7E5CF9}"/>
            </c:ext>
          </c:extLst>
        </c:ser>
        <c:ser>
          <c:idx val="2"/>
          <c:order val="2"/>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DD1D-4D8D-9976-53849D7E5CF9}"/>
            </c:ext>
          </c:extLst>
        </c:ser>
        <c:dLbls>
          <c:showLegendKey val="0"/>
          <c:showVal val="0"/>
          <c:showCatName val="0"/>
          <c:showSerName val="0"/>
          <c:showPercent val="0"/>
          <c:showBubbleSize val="0"/>
        </c:dLbls>
        <c:gapWidth val="150"/>
        <c:axId val="337583488"/>
        <c:axId val="337583880"/>
      </c:barChart>
      <c:catAx>
        <c:axId val="337583488"/>
        <c:scaling>
          <c:orientation val="minMax"/>
        </c:scaling>
        <c:delete val="0"/>
        <c:axPos val="b"/>
        <c:numFmt formatCode="General" sourceLinked="0"/>
        <c:majorTickMark val="out"/>
        <c:minorTickMark val="none"/>
        <c:tickLblPos val="nextTo"/>
        <c:crossAx val="337583880"/>
        <c:crosses val="autoZero"/>
        <c:auto val="1"/>
        <c:lblAlgn val="ctr"/>
        <c:lblOffset val="100"/>
        <c:noMultiLvlLbl val="0"/>
      </c:catAx>
      <c:valAx>
        <c:axId val="337583880"/>
        <c:scaling>
          <c:orientation val="minMax"/>
        </c:scaling>
        <c:delete val="0"/>
        <c:axPos val="l"/>
        <c:majorGridlines/>
        <c:numFmt formatCode="General" sourceLinked="1"/>
        <c:majorTickMark val="out"/>
        <c:minorTickMark val="none"/>
        <c:tickLblPos val="nextTo"/>
        <c:crossAx val="337583488"/>
        <c:crosses val="autoZero"/>
        <c:crossBetween val="between"/>
      </c:valAx>
    </c:plotArea>
    <c:legend>
      <c:legendPos val="r"/>
      <c:overlay val="0"/>
    </c:legend>
    <c:plotVisOnly val="1"/>
    <c:dispBlanksAs val="gap"/>
    <c:showDLblsOverMax val="0"/>
  </c:chart>
  <c:txPr>
    <a:bodyPr/>
    <a:lstStyle/>
    <a:p>
      <a:pPr>
        <a:defRPr sz="1800"/>
      </a:pPr>
      <a:endParaRPr lang="en-US"/>
    </a:p>
  </c:txPr>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977C60-C9CE-4B5D-A794-D7BAFF626E00}" type="doc">
      <dgm:prSet loTypeId="urn:microsoft.com/office/officeart/2005/8/layout/hList7#1" loCatId="list" qsTypeId="urn:microsoft.com/office/officeart/2005/8/quickstyle/simple1" qsCatId="simple" csTypeId="urn:microsoft.com/office/officeart/2005/8/colors/accent1_2" csCatId="accent1" phldr="0"/>
      <dgm:spPr/>
    </dgm:pt>
    <dgm:pt modelId="{982A9893-AF29-44BF-9EE1-825C96CCCB84}">
      <dgm:prSet phldrT="[Text]" phldr="1"/>
      <dgm:spPr/>
      <dgm:t>
        <a:bodyPr/>
        <a:lstStyle/>
        <a:p>
          <a:endParaRPr lang="en-US" dirty="0"/>
        </a:p>
      </dgm:t>
    </dgm:pt>
    <dgm:pt modelId="{218B9BB6-ED6A-4AE6-AE96-F46EB8019E39}" type="parTrans" cxnId="{6CD0867F-E7D9-4D6E-8421-3F112030556B}">
      <dgm:prSet/>
      <dgm:spPr/>
      <dgm:t>
        <a:bodyPr/>
        <a:lstStyle/>
        <a:p>
          <a:endParaRPr lang="en-US"/>
        </a:p>
      </dgm:t>
    </dgm:pt>
    <dgm:pt modelId="{743629A4-0FAF-4D8C-AD37-606688062970}" type="sibTrans" cxnId="{6CD0867F-E7D9-4D6E-8421-3F112030556B}">
      <dgm:prSet/>
      <dgm:spPr/>
      <dgm:t>
        <a:bodyPr/>
        <a:lstStyle/>
        <a:p>
          <a:endParaRPr lang="en-US"/>
        </a:p>
      </dgm:t>
    </dgm:pt>
    <dgm:pt modelId="{4100DFDA-6187-4CAB-98EC-F1FCD515AD00}">
      <dgm:prSet phldrT="[Text]" phldr="1"/>
      <dgm:spPr/>
      <dgm:t>
        <a:bodyPr/>
        <a:lstStyle/>
        <a:p>
          <a:endParaRPr lang="en-US" dirty="0"/>
        </a:p>
      </dgm:t>
    </dgm:pt>
    <dgm:pt modelId="{00982176-5CFD-4A9D-B838-1841B248C78E}" type="parTrans" cxnId="{856E57D4-B6CE-4FCF-89EE-DC7E2426A457}">
      <dgm:prSet/>
      <dgm:spPr/>
      <dgm:t>
        <a:bodyPr/>
        <a:lstStyle/>
        <a:p>
          <a:endParaRPr lang="en-US"/>
        </a:p>
      </dgm:t>
    </dgm:pt>
    <dgm:pt modelId="{B1681C19-379C-4EE6-BB21-3F0D567FA05A}" type="sibTrans" cxnId="{856E57D4-B6CE-4FCF-89EE-DC7E2426A457}">
      <dgm:prSet/>
      <dgm:spPr/>
      <dgm:t>
        <a:bodyPr/>
        <a:lstStyle/>
        <a:p>
          <a:endParaRPr lang="en-US"/>
        </a:p>
      </dgm:t>
    </dgm:pt>
    <dgm:pt modelId="{29BCA6C7-AB94-4DDC-9002-88ECCECDD470}">
      <dgm:prSet phldrT="[Text]" phldr="1"/>
      <dgm:spPr/>
      <dgm:t>
        <a:bodyPr/>
        <a:lstStyle/>
        <a:p>
          <a:endParaRPr lang="en-US" dirty="0"/>
        </a:p>
      </dgm:t>
    </dgm:pt>
    <dgm:pt modelId="{708B6C34-6D74-4F56-A826-5CCC00AB734A}" type="parTrans" cxnId="{C2FB1B0A-9CF0-4C48-835C-E396B13158A6}">
      <dgm:prSet/>
      <dgm:spPr/>
      <dgm:t>
        <a:bodyPr/>
        <a:lstStyle/>
        <a:p>
          <a:endParaRPr lang="en-US"/>
        </a:p>
      </dgm:t>
    </dgm:pt>
    <dgm:pt modelId="{95208092-1108-42CA-8183-CAE2CBA67A17}" type="sibTrans" cxnId="{C2FB1B0A-9CF0-4C48-835C-E396B13158A6}">
      <dgm:prSet/>
      <dgm:spPr/>
      <dgm:t>
        <a:bodyPr/>
        <a:lstStyle/>
        <a:p>
          <a:endParaRPr lang="en-US"/>
        </a:p>
      </dgm:t>
    </dgm:pt>
    <dgm:pt modelId="{5259A90A-D943-4F44-B744-430CF8FFFA8D}" type="pres">
      <dgm:prSet presAssocID="{16977C60-C9CE-4B5D-A794-D7BAFF626E00}" presName="Name0" presStyleCnt="0">
        <dgm:presLayoutVars>
          <dgm:dir/>
          <dgm:resizeHandles val="exact"/>
        </dgm:presLayoutVars>
      </dgm:prSet>
      <dgm:spPr/>
    </dgm:pt>
    <dgm:pt modelId="{54CDFF4C-81B0-41BB-9998-7B4B129B3E28}" type="pres">
      <dgm:prSet presAssocID="{16977C60-C9CE-4B5D-A794-D7BAFF626E00}" presName="fgShape" presStyleLbl="fgShp" presStyleIdx="0" presStyleCnt="1"/>
      <dgm:spPr/>
    </dgm:pt>
    <dgm:pt modelId="{CE3A265A-0DB6-49CD-8425-46DFF56BDCDD}" type="pres">
      <dgm:prSet presAssocID="{16977C60-C9CE-4B5D-A794-D7BAFF626E00}" presName="linComp" presStyleCnt="0"/>
      <dgm:spPr/>
    </dgm:pt>
    <dgm:pt modelId="{D8C8F432-9D2A-423F-A480-E04ABC1348EA}" type="pres">
      <dgm:prSet presAssocID="{982A9893-AF29-44BF-9EE1-825C96CCCB84}" presName="compNode" presStyleCnt="0"/>
      <dgm:spPr/>
    </dgm:pt>
    <dgm:pt modelId="{14380E18-9A73-4693-AA09-9A5B938DE7BE}" type="pres">
      <dgm:prSet presAssocID="{982A9893-AF29-44BF-9EE1-825C96CCCB84}" presName="bkgdShape" presStyleLbl="node1" presStyleIdx="0" presStyleCnt="3"/>
      <dgm:spPr/>
    </dgm:pt>
    <dgm:pt modelId="{52792FB9-D706-44E9-8794-BA0A0D87EE97}" type="pres">
      <dgm:prSet presAssocID="{982A9893-AF29-44BF-9EE1-825C96CCCB84}" presName="nodeTx" presStyleLbl="node1" presStyleIdx="0" presStyleCnt="3">
        <dgm:presLayoutVars>
          <dgm:bulletEnabled val="1"/>
        </dgm:presLayoutVars>
      </dgm:prSet>
      <dgm:spPr/>
    </dgm:pt>
    <dgm:pt modelId="{7ED8C7D9-E7AA-49D5-B7CA-202B5E8212D9}" type="pres">
      <dgm:prSet presAssocID="{982A9893-AF29-44BF-9EE1-825C96CCCB84}" presName="invisiNode" presStyleLbl="node1" presStyleIdx="0" presStyleCnt="3"/>
      <dgm:spPr/>
    </dgm:pt>
    <dgm:pt modelId="{878BC7C1-2F4C-46EE-9F04-B02E8B8A9171}" type="pres">
      <dgm:prSet presAssocID="{982A9893-AF29-44BF-9EE1-825C96CCCB84}" presName="imagNode" presStyleLbl="fgImgPlace1" presStyleIdx="0" presStyleCnt="3"/>
      <dgm:spPr/>
    </dgm:pt>
    <dgm:pt modelId="{710D4F04-8E65-41C1-AE1A-EC820565D65D}" type="pres">
      <dgm:prSet presAssocID="{743629A4-0FAF-4D8C-AD37-606688062970}" presName="sibTrans" presStyleLbl="sibTrans2D1" presStyleIdx="0" presStyleCnt="0"/>
      <dgm:spPr/>
    </dgm:pt>
    <dgm:pt modelId="{5B0D38DC-7CF7-4C7E-91E7-940A04B4AF00}" type="pres">
      <dgm:prSet presAssocID="{4100DFDA-6187-4CAB-98EC-F1FCD515AD00}" presName="compNode" presStyleCnt="0"/>
      <dgm:spPr/>
    </dgm:pt>
    <dgm:pt modelId="{8DA777F8-8704-4AAB-9FA5-0F95BB444C08}" type="pres">
      <dgm:prSet presAssocID="{4100DFDA-6187-4CAB-98EC-F1FCD515AD00}" presName="bkgdShape" presStyleLbl="node1" presStyleIdx="1" presStyleCnt="3"/>
      <dgm:spPr/>
    </dgm:pt>
    <dgm:pt modelId="{AEC3DBBF-E3B5-48F9-B68F-834054216858}" type="pres">
      <dgm:prSet presAssocID="{4100DFDA-6187-4CAB-98EC-F1FCD515AD00}" presName="nodeTx" presStyleLbl="node1" presStyleIdx="1" presStyleCnt="3">
        <dgm:presLayoutVars>
          <dgm:bulletEnabled val="1"/>
        </dgm:presLayoutVars>
      </dgm:prSet>
      <dgm:spPr/>
    </dgm:pt>
    <dgm:pt modelId="{0CDE0D8A-336E-4555-9A78-8010E6148BF3}" type="pres">
      <dgm:prSet presAssocID="{4100DFDA-6187-4CAB-98EC-F1FCD515AD00}" presName="invisiNode" presStyleLbl="node1" presStyleIdx="1" presStyleCnt="3"/>
      <dgm:spPr/>
    </dgm:pt>
    <dgm:pt modelId="{CBF537D4-A545-4B6C-939F-63E432C9F5A6}" type="pres">
      <dgm:prSet presAssocID="{4100DFDA-6187-4CAB-98EC-F1FCD515AD00}" presName="imagNode" presStyleLbl="fgImgPlace1" presStyleIdx="1" presStyleCnt="3"/>
      <dgm:spPr/>
    </dgm:pt>
    <dgm:pt modelId="{AB92182A-DE47-4F5D-AAE9-9241E3443498}" type="pres">
      <dgm:prSet presAssocID="{B1681C19-379C-4EE6-BB21-3F0D567FA05A}" presName="sibTrans" presStyleLbl="sibTrans2D1" presStyleIdx="0" presStyleCnt="0"/>
      <dgm:spPr/>
    </dgm:pt>
    <dgm:pt modelId="{4570698D-C253-448B-B958-9248DE8E585F}" type="pres">
      <dgm:prSet presAssocID="{29BCA6C7-AB94-4DDC-9002-88ECCECDD470}" presName="compNode" presStyleCnt="0"/>
      <dgm:spPr/>
    </dgm:pt>
    <dgm:pt modelId="{DC57AA67-BB0C-436A-8311-CCADCB517509}" type="pres">
      <dgm:prSet presAssocID="{29BCA6C7-AB94-4DDC-9002-88ECCECDD470}" presName="bkgdShape" presStyleLbl="node1" presStyleIdx="2" presStyleCnt="3"/>
      <dgm:spPr/>
    </dgm:pt>
    <dgm:pt modelId="{A7079005-9C7D-4CC2-AF0F-671C3A00B010}" type="pres">
      <dgm:prSet presAssocID="{29BCA6C7-AB94-4DDC-9002-88ECCECDD470}" presName="nodeTx" presStyleLbl="node1" presStyleIdx="2" presStyleCnt="3">
        <dgm:presLayoutVars>
          <dgm:bulletEnabled val="1"/>
        </dgm:presLayoutVars>
      </dgm:prSet>
      <dgm:spPr/>
    </dgm:pt>
    <dgm:pt modelId="{B649FBB1-0B4B-4609-871C-FED7BF315C9F}" type="pres">
      <dgm:prSet presAssocID="{29BCA6C7-AB94-4DDC-9002-88ECCECDD470}" presName="invisiNode" presStyleLbl="node1" presStyleIdx="2" presStyleCnt="3"/>
      <dgm:spPr/>
    </dgm:pt>
    <dgm:pt modelId="{50205122-CAA7-4B2D-9630-970F04BD2C9B}" type="pres">
      <dgm:prSet presAssocID="{29BCA6C7-AB94-4DDC-9002-88ECCECDD470}" presName="imagNode" presStyleLbl="fgImgPlace1" presStyleIdx="2" presStyleCnt="3"/>
      <dgm:spPr/>
    </dgm:pt>
  </dgm:ptLst>
  <dgm:cxnLst>
    <dgm:cxn modelId="{C2FB1B0A-9CF0-4C48-835C-E396B13158A6}" srcId="{16977C60-C9CE-4B5D-A794-D7BAFF626E00}" destId="{29BCA6C7-AB94-4DDC-9002-88ECCECDD470}" srcOrd="2" destOrd="0" parTransId="{708B6C34-6D74-4F56-A826-5CCC00AB734A}" sibTransId="{95208092-1108-42CA-8183-CAE2CBA67A17}"/>
    <dgm:cxn modelId="{20E49815-A436-8544-8063-DD2CCCDAA3E8}" type="presOf" srcId="{29BCA6C7-AB94-4DDC-9002-88ECCECDD470}" destId="{DC57AA67-BB0C-436A-8311-CCADCB517509}" srcOrd="0" destOrd="0" presId="urn:microsoft.com/office/officeart/2005/8/layout/hList7#1"/>
    <dgm:cxn modelId="{46A6F015-B8E5-CC45-ADA7-8F092F51A5A4}" type="presOf" srcId="{4100DFDA-6187-4CAB-98EC-F1FCD515AD00}" destId="{AEC3DBBF-E3B5-48F9-B68F-834054216858}" srcOrd="1" destOrd="0" presId="urn:microsoft.com/office/officeart/2005/8/layout/hList7#1"/>
    <dgm:cxn modelId="{E3E72832-4CCE-7B4A-BEB2-3D42D10B719D}" type="presOf" srcId="{29BCA6C7-AB94-4DDC-9002-88ECCECDD470}" destId="{A7079005-9C7D-4CC2-AF0F-671C3A00B010}" srcOrd="1" destOrd="0" presId="urn:microsoft.com/office/officeart/2005/8/layout/hList7#1"/>
    <dgm:cxn modelId="{11E43159-94C9-F141-865B-EA50FECCD399}" type="presOf" srcId="{B1681C19-379C-4EE6-BB21-3F0D567FA05A}" destId="{AB92182A-DE47-4F5D-AAE9-9241E3443498}" srcOrd="0" destOrd="0" presId="urn:microsoft.com/office/officeart/2005/8/layout/hList7#1"/>
    <dgm:cxn modelId="{C832DF5A-3E3D-334E-87E9-F224EFF2BA8D}" type="presOf" srcId="{743629A4-0FAF-4D8C-AD37-606688062970}" destId="{710D4F04-8E65-41C1-AE1A-EC820565D65D}" srcOrd="0" destOrd="0" presId="urn:microsoft.com/office/officeart/2005/8/layout/hList7#1"/>
    <dgm:cxn modelId="{730B117D-673C-D141-80E1-4C2835A20DBC}" type="presOf" srcId="{16977C60-C9CE-4B5D-A794-D7BAFF626E00}" destId="{5259A90A-D943-4F44-B744-430CF8FFFA8D}" srcOrd="0" destOrd="0" presId="urn:microsoft.com/office/officeart/2005/8/layout/hList7#1"/>
    <dgm:cxn modelId="{6CD0867F-E7D9-4D6E-8421-3F112030556B}" srcId="{16977C60-C9CE-4B5D-A794-D7BAFF626E00}" destId="{982A9893-AF29-44BF-9EE1-825C96CCCB84}" srcOrd="0" destOrd="0" parTransId="{218B9BB6-ED6A-4AE6-AE96-F46EB8019E39}" sibTransId="{743629A4-0FAF-4D8C-AD37-606688062970}"/>
    <dgm:cxn modelId="{DBCC4DA6-09AB-1F41-B819-5B1C424079D7}" type="presOf" srcId="{982A9893-AF29-44BF-9EE1-825C96CCCB84}" destId="{52792FB9-D706-44E9-8794-BA0A0D87EE97}" srcOrd="1" destOrd="0" presId="urn:microsoft.com/office/officeart/2005/8/layout/hList7#1"/>
    <dgm:cxn modelId="{856E57D4-B6CE-4FCF-89EE-DC7E2426A457}" srcId="{16977C60-C9CE-4B5D-A794-D7BAFF626E00}" destId="{4100DFDA-6187-4CAB-98EC-F1FCD515AD00}" srcOrd="1" destOrd="0" parTransId="{00982176-5CFD-4A9D-B838-1841B248C78E}" sibTransId="{B1681C19-379C-4EE6-BB21-3F0D567FA05A}"/>
    <dgm:cxn modelId="{2520C6F1-D0DE-F948-9350-DE07E101CEF5}" type="presOf" srcId="{4100DFDA-6187-4CAB-98EC-F1FCD515AD00}" destId="{8DA777F8-8704-4AAB-9FA5-0F95BB444C08}" srcOrd="0" destOrd="0" presId="urn:microsoft.com/office/officeart/2005/8/layout/hList7#1"/>
    <dgm:cxn modelId="{D45A37F4-4829-6F43-BD6A-EE7B5925615C}" type="presOf" srcId="{982A9893-AF29-44BF-9EE1-825C96CCCB84}" destId="{14380E18-9A73-4693-AA09-9A5B938DE7BE}" srcOrd="0" destOrd="0" presId="urn:microsoft.com/office/officeart/2005/8/layout/hList7#1"/>
    <dgm:cxn modelId="{623F7618-CC8D-5649-B8BE-D901AB7F38F3}" type="presParOf" srcId="{5259A90A-D943-4F44-B744-430CF8FFFA8D}" destId="{54CDFF4C-81B0-41BB-9998-7B4B129B3E28}" srcOrd="0" destOrd="0" presId="urn:microsoft.com/office/officeart/2005/8/layout/hList7#1"/>
    <dgm:cxn modelId="{7394D344-A1DC-D346-A4C1-0011DD5C3428}" type="presParOf" srcId="{5259A90A-D943-4F44-B744-430CF8FFFA8D}" destId="{CE3A265A-0DB6-49CD-8425-46DFF56BDCDD}" srcOrd="1" destOrd="0" presId="urn:microsoft.com/office/officeart/2005/8/layout/hList7#1"/>
    <dgm:cxn modelId="{06344920-38F6-784C-AB37-80368BE05EEA}" type="presParOf" srcId="{CE3A265A-0DB6-49CD-8425-46DFF56BDCDD}" destId="{D8C8F432-9D2A-423F-A480-E04ABC1348EA}" srcOrd="0" destOrd="0" presId="urn:microsoft.com/office/officeart/2005/8/layout/hList7#1"/>
    <dgm:cxn modelId="{2C8A5AF7-674E-964A-A80D-0010B8FF1C89}" type="presParOf" srcId="{D8C8F432-9D2A-423F-A480-E04ABC1348EA}" destId="{14380E18-9A73-4693-AA09-9A5B938DE7BE}" srcOrd="0" destOrd="0" presId="urn:microsoft.com/office/officeart/2005/8/layout/hList7#1"/>
    <dgm:cxn modelId="{7C8D25DD-7670-7B45-82DD-5DE2939BDCEA}" type="presParOf" srcId="{D8C8F432-9D2A-423F-A480-E04ABC1348EA}" destId="{52792FB9-D706-44E9-8794-BA0A0D87EE97}" srcOrd="1" destOrd="0" presId="urn:microsoft.com/office/officeart/2005/8/layout/hList7#1"/>
    <dgm:cxn modelId="{78ECDFCF-9DA4-AF45-8F05-821FE467787E}" type="presParOf" srcId="{D8C8F432-9D2A-423F-A480-E04ABC1348EA}" destId="{7ED8C7D9-E7AA-49D5-B7CA-202B5E8212D9}" srcOrd="2" destOrd="0" presId="urn:microsoft.com/office/officeart/2005/8/layout/hList7#1"/>
    <dgm:cxn modelId="{FBB1FD5E-8D0C-3C49-A0F4-C81A83B8BDAE}" type="presParOf" srcId="{D8C8F432-9D2A-423F-A480-E04ABC1348EA}" destId="{878BC7C1-2F4C-46EE-9F04-B02E8B8A9171}" srcOrd="3" destOrd="0" presId="urn:microsoft.com/office/officeart/2005/8/layout/hList7#1"/>
    <dgm:cxn modelId="{16EA1165-E658-9447-83D6-E2DB07C445E0}" type="presParOf" srcId="{CE3A265A-0DB6-49CD-8425-46DFF56BDCDD}" destId="{710D4F04-8E65-41C1-AE1A-EC820565D65D}" srcOrd="1" destOrd="0" presId="urn:microsoft.com/office/officeart/2005/8/layout/hList7#1"/>
    <dgm:cxn modelId="{BEC7DE42-C6E7-BC4B-BF8F-F844D08F0B96}" type="presParOf" srcId="{CE3A265A-0DB6-49CD-8425-46DFF56BDCDD}" destId="{5B0D38DC-7CF7-4C7E-91E7-940A04B4AF00}" srcOrd="2" destOrd="0" presId="urn:microsoft.com/office/officeart/2005/8/layout/hList7#1"/>
    <dgm:cxn modelId="{5CBA38B0-EE76-5641-8232-4A979945962D}" type="presParOf" srcId="{5B0D38DC-7CF7-4C7E-91E7-940A04B4AF00}" destId="{8DA777F8-8704-4AAB-9FA5-0F95BB444C08}" srcOrd="0" destOrd="0" presId="urn:microsoft.com/office/officeart/2005/8/layout/hList7#1"/>
    <dgm:cxn modelId="{88B49B70-395A-4B47-BC4E-AD289E462C28}" type="presParOf" srcId="{5B0D38DC-7CF7-4C7E-91E7-940A04B4AF00}" destId="{AEC3DBBF-E3B5-48F9-B68F-834054216858}" srcOrd="1" destOrd="0" presId="urn:microsoft.com/office/officeart/2005/8/layout/hList7#1"/>
    <dgm:cxn modelId="{A7EB326D-F500-9946-99F0-A4589F8D91E1}" type="presParOf" srcId="{5B0D38DC-7CF7-4C7E-91E7-940A04B4AF00}" destId="{0CDE0D8A-336E-4555-9A78-8010E6148BF3}" srcOrd="2" destOrd="0" presId="urn:microsoft.com/office/officeart/2005/8/layout/hList7#1"/>
    <dgm:cxn modelId="{899BDA00-A159-FD4C-A117-3C17DFE8EABD}" type="presParOf" srcId="{5B0D38DC-7CF7-4C7E-91E7-940A04B4AF00}" destId="{CBF537D4-A545-4B6C-939F-63E432C9F5A6}" srcOrd="3" destOrd="0" presId="urn:microsoft.com/office/officeart/2005/8/layout/hList7#1"/>
    <dgm:cxn modelId="{614A63F2-7CA1-FC44-80B2-118C2B2F68A9}" type="presParOf" srcId="{CE3A265A-0DB6-49CD-8425-46DFF56BDCDD}" destId="{AB92182A-DE47-4F5D-AAE9-9241E3443498}" srcOrd="3" destOrd="0" presId="urn:microsoft.com/office/officeart/2005/8/layout/hList7#1"/>
    <dgm:cxn modelId="{1E6D8442-A94A-A448-922D-752DDBDA531B}" type="presParOf" srcId="{CE3A265A-0DB6-49CD-8425-46DFF56BDCDD}" destId="{4570698D-C253-448B-B958-9248DE8E585F}" srcOrd="4" destOrd="0" presId="urn:microsoft.com/office/officeart/2005/8/layout/hList7#1"/>
    <dgm:cxn modelId="{09090066-2CF5-9041-B61D-2A886B2151A8}" type="presParOf" srcId="{4570698D-C253-448B-B958-9248DE8E585F}" destId="{DC57AA67-BB0C-436A-8311-CCADCB517509}" srcOrd="0" destOrd="0" presId="urn:microsoft.com/office/officeart/2005/8/layout/hList7#1"/>
    <dgm:cxn modelId="{1EAB27FF-ADB7-6F47-9CED-94F1CE0DD0B7}" type="presParOf" srcId="{4570698D-C253-448B-B958-9248DE8E585F}" destId="{A7079005-9C7D-4CC2-AF0F-671C3A00B010}" srcOrd="1" destOrd="0" presId="urn:microsoft.com/office/officeart/2005/8/layout/hList7#1"/>
    <dgm:cxn modelId="{AC8CC67B-BBD1-3047-A460-1DB491D66B29}" type="presParOf" srcId="{4570698D-C253-448B-B958-9248DE8E585F}" destId="{B649FBB1-0B4B-4609-871C-FED7BF315C9F}" srcOrd="2" destOrd="0" presId="urn:microsoft.com/office/officeart/2005/8/layout/hList7#1"/>
    <dgm:cxn modelId="{42E45520-B6D4-6C43-8178-A7C54140E71B}" type="presParOf" srcId="{4570698D-C253-448B-B958-9248DE8E585F}" destId="{50205122-CAA7-4B2D-9630-970F04BD2C9B}" srcOrd="3" destOrd="0" presId="urn:microsoft.com/office/officeart/2005/8/layout/hList7#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380E18-9A73-4693-AA09-9A5B938DE7BE}">
      <dsp:nvSpPr>
        <dsp:cNvPr id="0" name=""/>
        <dsp:cNvSpPr/>
      </dsp:nvSpPr>
      <dsp:spPr>
        <a:xfrm>
          <a:off x="2303" y="0"/>
          <a:ext cx="3584376" cy="429736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3832" tIns="433832" rIns="433832" bIns="433832" numCol="1" spcCol="1270" anchor="ctr" anchorCtr="0">
          <a:noAutofit/>
        </a:bodyPr>
        <a:lstStyle/>
        <a:p>
          <a:pPr marL="0" lvl="0" indent="0" algn="ctr" defTabSz="2711450">
            <a:lnSpc>
              <a:spcPct val="90000"/>
            </a:lnSpc>
            <a:spcBef>
              <a:spcPct val="0"/>
            </a:spcBef>
            <a:spcAft>
              <a:spcPct val="35000"/>
            </a:spcAft>
            <a:buNone/>
          </a:pPr>
          <a:endParaRPr lang="en-US" sz="6100" kern="1200"/>
        </a:p>
      </dsp:txBody>
      <dsp:txXfrm>
        <a:off x="2303" y="1718945"/>
        <a:ext cx="3584376" cy="1718945"/>
      </dsp:txXfrm>
    </dsp:sp>
    <dsp:sp modelId="{878BC7C1-2F4C-46EE-9F04-B02E8B8A9171}">
      <dsp:nvSpPr>
        <dsp:cNvPr id="0" name=""/>
        <dsp:cNvSpPr/>
      </dsp:nvSpPr>
      <dsp:spPr>
        <a:xfrm>
          <a:off x="1078981" y="257841"/>
          <a:ext cx="1431021" cy="1431021"/>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DA777F8-8704-4AAB-9FA5-0F95BB444C08}">
      <dsp:nvSpPr>
        <dsp:cNvPr id="0" name=""/>
        <dsp:cNvSpPr/>
      </dsp:nvSpPr>
      <dsp:spPr>
        <a:xfrm>
          <a:off x="3694211" y="0"/>
          <a:ext cx="3584376" cy="429736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3832" tIns="433832" rIns="433832" bIns="433832" numCol="1" spcCol="1270" anchor="ctr" anchorCtr="0">
          <a:noAutofit/>
        </a:bodyPr>
        <a:lstStyle/>
        <a:p>
          <a:pPr marL="0" lvl="0" indent="0" algn="ctr" defTabSz="2711450">
            <a:lnSpc>
              <a:spcPct val="90000"/>
            </a:lnSpc>
            <a:spcBef>
              <a:spcPct val="0"/>
            </a:spcBef>
            <a:spcAft>
              <a:spcPct val="35000"/>
            </a:spcAft>
            <a:buNone/>
          </a:pPr>
          <a:endParaRPr lang="en-US" sz="6100" kern="1200"/>
        </a:p>
      </dsp:txBody>
      <dsp:txXfrm>
        <a:off x="3694211" y="1718945"/>
        <a:ext cx="3584376" cy="1718945"/>
      </dsp:txXfrm>
    </dsp:sp>
    <dsp:sp modelId="{CBF537D4-A545-4B6C-939F-63E432C9F5A6}">
      <dsp:nvSpPr>
        <dsp:cNvPr id="0" name=""/>
        <dsp:cNvSpPr/>
      </dsp:nvSpPr>
      <dsp:spPr>
        <a:xfrm>
          <a:off x="4770889" y="257841"/>
          <a:ext cx="1431021" cy="1431021"/>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C57AA67-BB0C-436A-8311-CCADCB517509}">
      <dsp:nvSpPr>
        <dsp:cNvPr id="0" name=""/>
        <dsp:cNvSpPr/>
      </dsp:nvSpPr>
      <dsp:spPr>
        <a:xfrm>
          <a:off x="7386119" y="0"/>
          <a:ext cx="3584376" cy="429736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3832" tIns="433832" rIns="433832" bIns="433832" numCol="1" spcCol="1270" anchor="ctr" anchorCtr="0">
          <a:noAutofit/>
        </a:bodyPr>
        <a:lstStyle/>
        <a:p>
          <a:pPr marL="0" lvl="0" indent="0" algn="ctr" defTabSz="2711450">
            <a:lnSpc>
              <a:spcPct val="90000"/>
            </a:lnSpc>
            <a:spcBef>
              <a:spcPct val="0"/>
            </a:spcBef>
            <a:spcAft>
              <a:spcPct val="35000"/>
            </a:spcAft>
            <a:buNone/>
          </a:pPr>
          <a:endParaRPr lang="en-US" sz="6100" kern="1200"/>
        </a:p>
      </dsp:txBody>
      <dsp:txXfrm>
        <a:off x="7386119" y="1718945"/>
        <a:ext cx="3584376" cy="1718945"/>
      </dsp:txXfrm>
    </dsp:sp>
    <dsp:sp modelId="{50205122-CAA7-4B2D-9630-970F04BD2C9B}">
      <dsp:nvSpPr>
        <dsp:cNvPr id="0" name=""/>
        <dsp:cNvSpPr/>
      </dsp:nvSpPr>
      <dsp:spPr>
        <a:xfrm>
          <a:off x="8462796" y="257841"/>
          <a:ext cx="1431021" cy="1431021"/>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4CDFF4C-81B0-41BB-9998-7B4B129B3E28}">
      <dsp:nvSpPr>
        <dsp:cNvPr id="0" name=""/>
        <dsp:cNvSpPr/>
      </dsp:nvSpPr>
      <dsp:spPr>
        <a:xfrm>
          <a:off x="438912" y="3437890"/>
          <a:ext cx="10094976" cy="644604"/>
        </a:xfrm>
        <a:prstGeom prst="leftRight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7#1">
  <dgm:title val=""/>
  <dgm:desc val=""/>
  <dgm:catLst>
    <dgm:cat type="list" pri="12000"/>
    <dgm:cat type="process" pri="20000"/>
    <dgm:cat type="relationship" pri="14000"/>
    <dgm:cat type="convert" pri="8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1872F47-6CE5-4D95-B8D6-9AEA9A7E5F93}"/>
              </a:ext>
            </a:extLst>
          </p:cNvPr>
          <p:cNvSpPr>
            <a:spLocks noGrp="1"/>
          </p:cNvSpPr>
          <p:nvPr>
            <p:ph type="hdr" sz="quarter"/>
          </p:nvPr>
        </p:nvSpPr>
        <p:spPr>
          <a:xfrm>
            <a:off x="0" y="0"/>
            <a:ext cx="3037840" cy="463408"/>
          </a:xfrm>
          <a:prstGeom prst="rect">
            <a:avLst/>
          </a:prstGeom>
        </p:spPr>
        <p:txBody>
          <a:bodyPr vert="horz" lIns="92830" tIns="46415" rIns="92830" bIns="46415" rtlCol="0"/>
          <a:lstStyle>
            <a:lvl1pPr algn="l">
              <a:defRPr sz="1200"/>
            </a:lvl1pPr>
          </a:lstStyle>
          <a:p>
            <a:endParaRPr lang="en-US" dirty="0"/>
          </a:p>
        </p:txBody>
      </p:sp>
      <p:sp>
        <p:nvSpPr>
          <p:cNvPr id="3" name="Date Placeholder 2">
            <a:extLst>
              <a:ext uri="{FF2B5EF4-FFF2-40B4-BE49-F238E27FC236}">
                <a16:creationId xmlns:a16="http://schemas.microsoft.com/office/drawing/2014/main" id="{36F9E59F-E5BF-4AA4-882B-F5B705DF29A6}"/>
              </a:ext>
            </a:extLst>
          </p:cNvPr>
          <p:cNvSpPr>
            <a:spLocks noGrp="1"/>
          </p:cNvSpPr>
          <p:nvPr>
            <p:ph type="dt" sz="quarter" idx="1"/>
          </p:nvPr>
        </p:nvSpPr>
        <p:spPr>
          <a:xfrm>
            <a:off x="3970938" y="0"/>
            <a:ext cx="3037840" cy="463408"/>
          </a:xfrm>
          <a:prstGeom prst="rect">
            <a:avLst/>
          </a:prstGeom>
        </p:spPr>
        <p:txBody>
          <a:bodyPr vert="horz" lIns="92830" tIns="46415" rIns="92830" bIns="46415" rtlCol="0"/>
          <a:lstStyle>
            <a:lvl1pPr algn="r">
              <a:defRPr sz="1200"/>
            </a:lvl1pPr>
          </a:lstStyle>
          <a:p>
            <a:fld id="{FD8C879B-2DAC-426D-B5B4-08F42B952A26}" type="datetimeFigureOut">
              <a:rPr lang="en-US" smtClean="0"/>
              <a:t>12/16/2024</a:t>
            </a:fld>
            <a:endParaRPr lang="en-US" dirty="0"/>
          </a:p>
        </p:txBody>
      </p:sp>
      <p:sp>
        <p:nvSpPr>
          <p:cNvPr id="4" name="Footer Placeholder 3">
            <a:extLst>
              <a:ext uri="{FF2B5EF4-FFF2-40B4-BE49-F238E27FC236}">
                <a16:creationId xmlns:a16="http://schemas.microsoft.com/office/drawing/2014/main" id="{772C577A-CE6A-45AF-8211-1E758E6AA8D9}"/>
              </a:ext>
            </a:extLst>
          </p:cNvPr>
          <p:cNvSpPr>
            <a:spLocks noGrp="1"/>
          </p:cNvSpPr>
          <p:nvPr>
            <p:ph type="ftr" sz="quarter" idx="2"/>
          </p:nvPr>
        </p:nvSpPr>
        <p:spPr>
          <a:xfrm>
            <a:off x="0" y="8772669"/>
            <a:ext cx="3037840" cy="463407"/>
          </a:xfrm>
          <a:prstGeom prst="rect">
            <a:avLst/>
          </a:prstGeom>
        </p:spPr>
        <p:txBody>
          <a:bodyPr vert="horz" lIns="92830" tIns="46415" rIns="92830" bIns="46415"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E69FD71-56EF-4DDF-81F5-C5CCA31DCE17}"/>
              </a:ext>
            </a:extLst>
          </p:cNvPr>
          <p:cNvSpPr>
            <a:spLocks noGrp="1"/>
          </p:cNvSpPr>
          <p:nvPr>
            <p:ph type="sldNum" sz="quarter" idx="3"/>
          </p:nvPr>
        </p:nvSpPr>
        <p:spPr>
          <a:xfrm>
            <a:off x="3970938" y="8772669"/>
            <a:ext cx="3037840" cy="463407"/>
          </a:xfrm>
          <a:prstGeom prst="rect">
            <a:avLst/>
          </a:prstGeom>
        </p:spPr>
        <p:txBody>
          <a:bodyPr vert="horz" lIns="92830" tIns="46415" rIns="92830" bIns="46415" rtlCol="0" anchor="b"/>
          <a:lstStyle>
            <a:lvl1pPr algn="r">
              <a:defRPr sz="1200"/>
            </a:lvl1pPr>
          </a:lstStyle>
          <a:p>
            <a:fld id="{4C856900-9607-4639-A903-F11B6E042CE6}" type="slidenum">
              <a:rPr lang="en-US" smtClean="0"/>
              <a:t>‹#›</a:t>
            </a:fld>
            <a:endParaRPr lang="en-US" dirty="0"/>
          </a:p>
        </p:txBody>
      </p:sp>
    </p:spTree>
    <p:extLst>
      <p:ext uri="{BB962C8B-B14F-4D97-AF65-F5344CB8AC3E}">
        <p14:creationId xmlns:p14="http://schemas.microsoft.com/office/powerpoint/2010/main" val="940444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3408"/>
          </a:xfrm>
          <a:prstGeom prst="rect">
            <a:avLst/>
          </a:prstGeom>
        </p:spPr>
        <p:txBody>
          <a:bodyPr vert="horz" lIns="92830" tIns="46415" rIns="92830" bIns="46415" rtlCol="0"/>
          <a:lstStyle>
            <a:lvl1pPr algn="l">
              <a:defRPr sz="1200"/>
            </a:lvl1pPr>
          </a:lstStyle>
          <a:p>
            <a:endParaRPr lang="en-US" dirty="0"/>
          </a:p>
        </p:txBody>
      </p:sp>
      <p:sp>
        <p:nvSpPr>
          <p:cNvPr id="3" name="Date Placeholder 2"/>
          <p:cNvSpPr>
            <a:spLocks noGrp="1"/>
          </p:cNvSpPr>
          <p:nvPr>
            <p:ph type="dt" idx="1"/>
          </p:nvPr>
        </p:nvSpPr>
        <p:spPr>
          <a:xfrm>
            <a:off x="3970938" y="0"/>
            <a:ext cx="3037840" cy="463408"/>
          </a:xfrm>
          <a:prstGeom prst="rect">
            <a:avLst/>
          </a:prstGeom>
        </p:spPr>
        <p:txBody>
          <a:bodyPr vert="horz" lIns="92830" tIns="46415" rIns="92830" bIns="46415" rtlCol="0"/>
          <a:lstStyle>
            <a:lvl1pPr algn="r">
              <a:defRPr sz="1200"/>
            </a:lvl1pPr>
          </a:lstStyle>
          <a:p>
            <a:fld id="{92E54576-A3BB-48F9-891E-992E86D01A7B}" type="datetimeFigureOut">
              <a:rPr lang="en-US" smtClean="0"/>
              <a:t>12/16/2024</a:t>
            </a:fld>
            <a:endParaRPr lang="en-US" dirty="0"/>
          </a:p>
        </p:txBody>
      </p:sp>
      <p:sp>
        <p:nvSpPr>
          <p:cNvPr id="4" name="Slide Image Placeholder 3"/>
          <p:cNvSpPr>
            <a:spLocks noGrp="1" noRot="1" noChangeAspect="1"/>
          </p:cNvSpPr>
          <p:nvPr>
            <p:ph type="sldImg" idx="2"/>
          </p:nvPr>
        </p:nvSpPr>
        <p:spPr>
          <a:xfrm>
            <a:off x="733425" y="1154113"/>
            <a:ext cx="5543550" cy="3117850"/>
          </a:xfrm>
          <a:prstGeom prst="rect">
            <a:avLst/>
          </a:prstGeom>
          <a:noFill/>
          <a:ln w="12700">
            <a:solidFill>
              <a:prstClr val="black"/>
            </a:solidFill>
          </a:ln>
        </p:spPr>
        <p:txBody>
          <a:bodyPr vert="horz" lIns="92830" tIns="46415" rIns="92830" bIns="46415" rtlCol="0" anchor="ctr"/>
          <a:lstStyle/>
          <a:p>
            <a:endParaRPr lang="en-US" dirty="0"/>
          </a:p>
        </p:txBody>
      </p:sp>
      <p:sp>
        <p:nvSpPr>
          <p:cNvPr id="5" name="Notes Placeholder 4"/>
          <p:cNvSpPr>
            <a:spLocks noGrp="1"/>
          </p:cNvSpPr>
          <p:nvPr>
            <p:ph type="body" sz="quarter" idx="3"/>
          </p:nvPr>
        </p:nvSpPr>
        <p:spPr>
          <a:xfrm>
            <a:off x="701040" y="4444861"/>
            <a:ext cx="5608320" cy="3636705"/>
          </a:xfrm>
          <a:prstGeom prst="rect">
            <a:avLst/>
          </a:prstGeom>
        </p:spPr>
        <p:txBody>
          <a:bodyPr vert="horz" lIns="92830" tIns="46415" rIns="92830" bIns="46415"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37840" cy="463407"/>
          </a:xfrm>
          <a:prstGeom prst="rect">
            <a:avLst/>
          </a:prstGeom>
        </p:spPr>
        <p:txBody>
          <a:bodyPr vert="horz" lIns="92830" tIns="46415" rIns="92830" bIns="46415"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772669"/>
            <a:ext cx="3037840" cy="463407"/>
          </a:xfrm>
          <a:prstGeom prst="rect">
            <a:avLst/>
          </a:prstGeom>
        </p:spPr>
        <p:txBody>
          <a:bodyPr vert="horz" lIns="92830" tIns="46415" rIns="92830" bIns="46415" rtlCol="0" anchor="b"/>
          <a:lstStyle>
            <a:lvl1pPr algn="r">
              <a:defRPr sz="1200"/>
            </a:lvl1pPr>
          </a:lstStyle>
          <a:p>
            <a:fld id="{D58F3C89-9E49-4851-A18A-DAECD34FD650}" type="slidenum">
              <a:rPr lang="en-US" smtClean="0"/>
              <a:t>‹#›</a:t>
            </a:fld>
            <a:endParaRPr lang="en-US" dirty="0"/>
          </a:p>
        </p:txBody>
      </p:sp>
    </p:spTree>
    <p:extLst>
      <p:ext uri="{BB962C8B-B14F-4D97-AF65-F5344CB8AC3E}">
        <p14:creationId xmlns:p14="http://schemas.microsoft.com/office/powerpoint/2010/main" val="711510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D58F3C89-9E49-4851-A18A-DAECD34FD650}" type="slidenum">
              <a:rPr lang="en-US" smtClean="0"/>
              <a:t>1</a:t>
            </a:fld>
            <a:endParaRPr lang="en-US" dirty="0"/>
          </a:p>
        </p:txBody>
      </p:sp>
    </p:spTree>
    <p:extLst>
      <p:ext uri="{BB962C8B-B14F-4D97-AF65-F5344CB8AC3E}">
        <p14:creationId xmlns:p14="http://schemas.microsoft.com/office/powerpoint/2010/main" val="3842295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6D4C1B-AB5B-66E8-4294-C422F1F8A07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D72C1C5-DE3C-FE6C-237E-E5661710AD2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1B5B949-05ED-21A8-3287-5C765592120C}"/>
              </a:ext>
            </a:extLst>
          </p:cNvPr>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a:extLst>
              <a:ext uri="{FF2B5EF4-FFF2-40B4-BE49-F238E27FC236}">
                <a16:creationId xmlns:a16="http://schemas.microsoft.com/office/drawing/2014/main" id="{71191A61-B1BB-BADF-26D0-D2507D4FEF2F}"/>
              </a:ext>
            </a:extLst>
          </p:cNvPr>
          <p:cNvSpPr>
            <a:spLocks noGrp="1"/>
          </p:cNvSpPr>
          <p:nvPr>
            <p:ph type="sldNum" sz="quarter" idx="5"/>
          </p:nvPr>
        </p:nvSpPr>
        <p:spPr/>
        <p:txBody>
          <a:bodyPr/>
          <a:lstStyle/>
          <a:p>
            <a:fld id="{D58F3C89-9E49-4851-A18A-DAECD34FD650}" type="slidenum">
              <a:rPr lang="en-US" smtClean="0"/>
              <a:t>2</a:t>
            </a:fld>
            <a:endParaRPr lang="en-US" dirty="0"/>
          </a:p>
        </p:txBody>
      </p:sp>
    </p:spTree>
    <p:extLst>
      <p:ext uri="{BB962C8B-B14F-4D97-AF65-F5344CB8AC3E}">
        <p14:creationId xmlns:p14="http://schemas.microsoft.com/office/powerpoint/2010/main" val="4130590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3.xml"/><Relationship Id="rId5" Type="http://schemas.openxmlformats.org/officeDocument/2006/relationships/image" Target="../media/image8.jpeg"/><Relationship Id="rId4" Type="http://schemas.openxmlformats.org/officeDocument/2006/relationships/image" Target="../media/image7.jpe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EC39C-DC65-4492-BA0F-228C4ACE05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C80CE8-CE29-4C52-83A3-0F1AB65CFF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CADD597-DFC3-4451-B889-5B9961C3F96C}"/>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9BCC4DF5-2F64-41AB-89EE-6671A094983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A1C5892-D7B8-4309-925E-34561EAD5221}"/>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4069361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78B6E-47D9-4980-B558-25BE49076F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CB2870-7FCB-44FF-B545-FFAE06664E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F94BEA-20E4-4D21-AB16-E7EBB7DB220F}"/>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5DDC7959-D7E6-4622-A4A2-D2EF00A781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3782962-D43A-4190-8CF9-38B265815001}"/>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3042734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6FB7AA-80C3-4C5E-B935-CEEFC32FB7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044035C-A35A-4709-B19E-F2B77441B3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A41E93-3090-4677-8E4D-E64C62B20CF1}"/>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847A7894-28E1-46DD-A758-3B22A27BD2E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644BC68-CF5A-422F-A371-551FDD3DF51A}"/>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4230241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Yellow CMS">
    <p:spTree>
      <p:nvGrpSpPr>
        <p:cNvPr id="1" name=""/>
        <p:cNvGrpSpPr/>
        <p:nvPr/>
      </p:nvGrpSpPr>
      <p:grpSpPr>
        <a:xfrm>
          <a:off x="0" y="0"/>
          <a:ext cx="0" cy="0"/>
          <a:chOff x="0" y="0"/>
          <a:chExt cx="0" cy="0"/>
        </a:xfrm>
      </p:grpSpPr>
      <p:sp>
        <p:nvSpPr>
          <p:cNvPr id="7" name="Title 1"/>
          <p:cNvSpPr txBox="1">
            <a:spLocks/>
          </p:cNvSpPr>
          <p:nvPr userDrawn="1"/>
        </p:nvSpPr>
        <p:spPr>
          <a:xfrm>
            <a:off x="0" y="-32368"/>
            <a:ext cx="12192000" cy="1417638"/>
          </a:xfrm>
          <a:prstGeom prst="rect">
            <a:avLst/>
          </a:prstGeom>
          <a:solidFill>
            <a:srgbClr val="084A9C"/>
          </a:solidFill>
          <a:effectLst>
            <a:outerShdw dist="76200" dir="5640000" algn="tl" rotWithShape="0">
              <a:srgbClr val="FFD004"/>
            </a:outerShdw>
          </a:effectLst>
        </p:spPr>
        <p:txBody>
          <a:bodyPr vert="horz" lIns="91440" tIns="45720" rIns="91440" bIns="45720" rtlCol="0" anchor="ctr">
            <a:normAutofit/>
          </a:bodyPr>
          <a:lstStyle>
            <a:lvl1pPr>
              <a:defRPr sz="4000">
                <a:solidFill>
                  <a:schemeClr val="bg1"/>
                </a:solidFill>
              </a:defRPr>
            </a:lvl1pPr>
          </a:lstStyle>
          <a:p>
            <a:pPr marL="0" marR="0" lvl="0" indent="0" algn="ctr" defTabSz="914377" rtl="0" eaLnBrk="1" fontAlgn="auto" latinLnBrk="0" hangingPunct="1">
              <a:lnSpc>
                <a:spcPct val="100000"/>
              </a:lnSpc>
              <a:spcBef>
                <a:spcPct val="0"/>
              </a:spcBef>
              <a:spcAft>
                <a:spcPts val="0"/>
              </a:spcAft>
              <a:buClrTx/>
              <a:buSzTx/>
              <a:buFontTx/>
              <a:buNone/>
              <a:tabLst/>
              <a:defRPr/>
            </a:pPr>
            <a:endParaRPr kumimoji="0" lang="en-US" sz="4000" b="0" i="0" u="none" strike="noStrike" kern="1200" cap="none" spc="0" normalizeH="0" baseline="0" noProof="0" dirty="0">
              <a:ln>
                <a:noFill/>
              </a:ln>
              <a:solidFill>
                <a:schemeClr val="bg1"/>
              </a:solidFill>
              <a:effectLst/>
              <a:uLnTx/>
              <a:uFillTx/>
              <a:latin typeface="+mj-lt"/>
              <a:ea typeface="+mj-ea"/>
              <a:cs typeface="+mj-cs"/>
            </a:endParaRPr>
          </a:p>
        </p:txBody>
      </p:sp>
      <p:sp>
        <p:nvSpPr>
          <p:cNvPr id="8" name="Content Placeholder 6"/>
          <p:cNvSpPr>
            <a:spLocks noGrp="1"/>
          </p:cNvSpPr>
          <p:nvPr>
            <p:ph idx="1"/>
          </p:nvPr>
        </p:nvSpPr>
        <p:spPr>
          <a:xfrm>
            <a:off x="609600" y="1938528"/>
            <a:ext cx="10717768" cy="4351338"/>
          </a:xfrm>
          <a:prstGeom prst="rect">
            <a:avLst/>
          </a:prstGeom>
        </p:spPr>
        <p:txBody>
          <a:bodyPr/>
          <a:lstStyle>
            <a:lvl1pPr marL="457200">
              <a:lnSpc>
                <a:spcPct val="100000"/>
              </a:lnSpc>
              <a:spcBef>
                <a:spcPts val="600"/>
              </a:spcBef>
              <a:spcAft>
                <a:spcPts val="1200"/>
              </a:spcAft>
              <a:defRPr>
                <a:latin typeface="+mn-lt"/>
                <a:cs typeface="Arial" panose="020B0604020202020204" pitchFamily="34" charset="0"/>
              </a:defRPr>
            </a:lvl1pPr>
          </a:lstStyle>
          <a:p>
            <a:endParaRPr lang="en-US"/>
          </a:p>
        </p:txBody>
      </p:sp>
      <p:sp>
        <p:nvSpPr>
          <p:cNvPr id="6" name="Title 21"/>
          <p:cNvSpPr>
            <a:spLocks noGrp="1"/>
          </p:cNvSpPr>
          <p:nvPr>
            <p:ph type="title" hasCustomPrompt="1"/>
          </p:nvPr>
        </p:nvSpPr>
        <p:spPr>
          <a:xfrm>
            <a:off x="0" y="-26504"/>
            <a:ext cx="12192000" cy="1411774"/>
          </a:xfrm>
          <a:prstGeom prst="rect">
            <a:avLst/>
          </a:prstGeom>
        </p:spPr>
        <p:txBody>
          <a:bodyPr anchor="ctr"/>
          <a:lstStyle>
            <a:lvl1pPr algn="ctr">
              <a:defRPr sz="4400" b="1" baseline="0">
                <a:solidFill>
                  <a:schemeClr val="bg1"/>
                </a:solidFill>
                <a:latin typeface="Arial" panose="020B0604020202020204" pitchFamily="34" charset="0"/>
                <a:cs typeface="Arial" panose="020B0604020202020204" pitchFamily="34" charset="0"/>
              </a:defRPr>
            </a:lvl1pPr>
          </a:lstStyle>
          <a:p>
            <a:r>
              <a:rPr lang="en-US"/>
              <a:t>Click to Enter Title</a:t>
            </a:r>
          </a:p>
        </p:txBody>
      </p:sp>
      <p:sp>
        <p:nvSpPr>
          <p:cNvPr id="9" name="Slide Number Placeholder 1"/>
          <p:cNvSpPr>
            <a:spLocks noGrp="1"/>
          </p:cNvSpPr>
          <p:nvPr>
            <p:ph type="sldNum" sz="quarter" idx="4"/>
          </p:nvPr>
        </p:nvSpPr>
        <p:spPr>
          <a:xfrm>
            <a:off x="11327368" y="6289867"/>
            <a:ext cx="864632" cy="553258"/>
          </a:xfrm>
          <a:prstGeom prst="rect">
            <a:avLst/>
          </a:prstGeom>
        </p:spPr>
        <p:txBody>
          <a:bodyPr vert="horz" lIns="91440" tIns="45720" rIns="91440" bIns="45720" rtlCol="0" anchor="ctr"/>
          <a:lstStyle>
            <a:lvl1pPr algn="ctr">
              <a:defRPr sz="1200">
                <a:solidFill>
                  <a:schemeClr val="tx1">
                    <a:tint val="75000"/>
                  </a:schemeClr>
                </a:solidFill>
              </a:defRPr>
            </a:lvl1pPr>
          </a:lstStyle>
          <a:p>
            <a:fld id="{482F58C7-6D69-404D-ADF6-D31C948EB362}" type="slidenum">
              <a:rPr lang="en-US" smtClean="0"/>
              <a:pPr/>
              <a:t>‹#›</a:t>
            </a:fld>
            <a:endParaRPr lang="en-US" dirty="0"/>
          </a:p>
        </p:txBody>
      </p:sp>
    </p:spTree>
    <p:extLst>
      <p:ext uri="{BB962C8B-B14F-4D97-AF65-F5344CB8AC3E}">
        <p14:creationId xmlns:p14="http://schemas.microsoft.com/office/powerpoint/2010/main" val="2737332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Yellow CMS">
    <p:spTree>
      <p:nvGrpSpPr>
        <p:cNvPr id="1" name=""/>
        <p:cNvGrpSpPr/>
        <p:nvPr/>
      </p:nvGrpSpPr>
      <p:grpSpPr>
        <a:xfrm>
          <a:off x="0" y="0"/>
          <a:ext cx="0" cy="0"/>
          <a:chOff x="0" y="0"/>
          <a:chExt cx="0" cy="0"/>
        </a:xfrm>
      </p:grpSpPr>
      <p:sp>
        <p:nvSpPr>
          <p:cNvPr id="7" name="Title 1"/>
          <p:cNvSpPr txBox="1">
            <a:spLocks/>
          </p:cNvSpPr>
          <p:nvPr userDrawn="1"/>
        </p:nvSpPr>
        <p:spPr>
          <a:xfrm>
            <a:off x="0" y="-32368"/>
            <a:ext cx="12192000" cy="1417638"/>
          </a:xfrm>
          <a:prstGeom prst="rect">
            <a:avLst/>
          </a:prstGeom>
          <a:solidFill>
            <a:srgbClr val="084A9C"/>
          </a:solidFill>
          <a:effectLst>
            <a:outerShdw dist="76200" dir="5640000" algn="tl" rotWithShape="0">
              <a:srgbClr val="FFD004"/>
            </a:outerShdw>
          </a:effectLst>
        </p:spPr>
        <p:txBody>
          <a:bodyPr vert="horz" lIns="91440" tIns="45720" rIns="91440" bIns="45720" rtlCol="0" anchor="ctr">
            <a:normAutofit/>
          </a:bodyPr>
          <a:lstStyle>
            <a:lvl1pPr>
              <a:defRPr sz="4000">
                <a:solidFill>
                  <a:schemeClr val="bg1"/>
                </a:solidFill>
              </a:defRPr>
            </a:lvl1pPr>
          </a:lstStyle>
          <a:p>
            <a:pPr marL="0" marR="0" lvl="0" indent="0" algn="ctr" defTabSz="914377" rtl="0" eaLnBrk="1" fontAlgn="auto" latinLnBrk="0" hangingPunct="1">
              <a:lnSpc>
                <a:spcPct val="100000"/>
              </a:lnSpc>
              <a:spcBef>
                <a:spcPct val="0"/>
              </a:spcBef>
              <a:spcAft>
                <a:spcPts val="0"/>
              </a:spcAft>
              <a:buClrTx/>
              <a:buSzTx/>
              <a:buFontTx/>
              <a:buNone/>
              <a:tabLst/>
              <a:defRPr/>
            </a:pPr>
            <a:endParaRPr kumimoji="0" lang="en-US" sz="4000" b="0" i="0" u="none" strike="noStrike" kern="1200" cap="none" spc="0" normalizeH="0" baseline="0" noProof="0" dirty="0">
              <a:ln>
                <a:noFill/>
              </a:ln>
              <a:solidFill>
                <a:schemeClr val="bg1"/>
              </a:solidFill>
              <a:effectLst/>
              <a:uLnTx/>
              <a:uFillTx/>
              <a:latin typeface="+mj-lt"/>
              <a:ea typeface="+mj-ea"/>
              <a:cs typeface="+mj-cs"/>
            </a:endParaRPr>
          </a:p>
        </p:txBody>
      </p:sp>
      <p:sp>
        <p:nvSpPr>
          <p:cNvPr id="8" name="Content Placeholder 6"/>
          <p:cNvSpPr>
            <a:spLocks noGrp="1"/>
          </p:cNvSpPr>
          <p:nvPr>
            <p:ph idx="1"/>
          </p:nvPr>
        </p:nvSpPr>
        <p:spPr>
          <a:xfrm>
            <a:off x="609600" y="1938528"/>
            <a:ext cx="10717768" cy="4351338"/>
          </a:xfrm>
          <a:prstGeom prst="rect">
            <a:avLst/>
          </a:prstGeom>
        </p:spPr>
        <p:txBody>
          <a:bodyPr/>
          <a:lstStyle>
            <a:lvl1pPr marL="457200">
              <a:lnSpc>
                <a:spcPct val="100000"/>
              </a:lnSpc>
              <a:spcBef>
                <a:spcPts val="600"/>
              </a:spcBef>
              <a:spcAft>
                <a:spcPts val="1200"/>
              </a:spcAft>
              <a:defRPr>
                <a:latin typeface="+mn-lt"/>
                <a:cs typeface="Arial" panose="020B0604020202020204" pitchFamily="34" charset="0"/>
              </a:defRPr>
            </a:lvl1pPr>
          </a:lstStyle>
          <a:p>
            <a:endParaRPr lang="en-US"/>
          </a:p>
        </p:txBody>
      </p:sp>
      <p:sp>
        <p:nvSpPr>
          <p:cNvPr id="6" name="Title 21"/>
          <p:cNvSpPr>
            <a:spLocks noGrp="1"/>
          </p:cNvSpPr>
          <p:nvPr>
            <p:ph type="title" hasCustomPrompt="1"/>
          </p:nvPr>
        </p:nvSpPr>
        <p:spPr>
          <a:xfrm>
            <a:off x="0" y="-26504"/>
            <a:ext cx="12192000" cy="1411774"/>
          </a:xfrm>
          <a:prstGeom prst="rect">
            <a:avLst/>
          </a:prstGeom>
        </p:spPr>
        <p:txBody>
          <a:bodyPr anchor="ctr"/>
          <a:lstStyle>
            <a:lvl1pPr algn="ctr">
              <a:defRPr sz="4400" b="1" baseline="0">
                <a:solidFill>
                  <a:schemeClr val="bg1"/>
                </a:solidFill>
                <a:latin typeface="Arial" panose="020B0604020202020204" pitchFamily="34" charset="0"/>
                <a:cs typeface="Arial" panose="020B0604020202020204" pitchFamily="34" charset="0"/>
              </a:defRPr>
            </a:lvl1pPr>
          </a:lstStyle>
          <a:p>
            <a:r>
              <a:rPr lang="en-US"/>
              <a:t>Click to Enter Title</a:t>
            </a:r>
          </a:p>
        </p:txBody>
      </p:sp>
      <p:sp>
        <p:nvSpPr>
          <p:cNvPr id="9" name="Slide Number Placeholder 1"/>
          <p:cNvSpPr>
            <a:spLocks noGrp="1"/>
          </p:cNvSpPr>
          <p:nvPr>
            <p:ph type="sldNum" sz="quarter" idx="4"/>
          </p:nvPr>
        </p:nvSpPr>
        <p:spPr>
          <a:xfrm>
            <a:off x="11327368" y="6478000"/>
            <a:ext cx="86463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482F58C7-6D69-404D-ADF6-D31C948EB362}" type="slidenum">
              <a:rPr lang="en-US" smtClean="0"/>
              <a:pPr/>
              <a:t>‹#›</a:t>
            </a:fld>
            <a:endParaRPr lang="en-US" dirty="0"/>
          </a:p>
        </p:txBody>
      </p:sp>
    </p:spTree>
    <p:extLst>
      <p:ext uri="{BB962C8B-B14F-4D97-AF65-F5344CB8AC3E}">
        <p14:creationId xmlns:p14="http://schemas.microsoft.com/office/powerpoint/2010/main" val="12223274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MS title1">
    <p:spTree>
      <p:nvGrpSpPr>
        <p:cNvPr id="1" name=""/>
        <p:cNvGrpSpPr/>
        <p:nvPr/>
      </p:nvGrpSpPr>
      <p:grpSpPr>
        <a:xfrm>
          <a:off x="0" y="0"/>
          <a:ext cx="0" cy="0"/>
          <a:chOff x="0" y="0"/>
          <a:chExt cx="0" cy="0"/>
        </a:xfrm>
      </p:grpSpPr>
      <p:sp>
        <p:nvSpPr>
          <p:cNvPr id="13" name="TextBox 12"/>
          <p:cNvSpPr txBox="1"/>
          <p:nvPr/>
        </p:nvSpPr>
        <p:spPr>
          <a:xfrm>
            <a:off x="-2224195" y="4928188"/>
            <a:ext cx="184731" cy="369332"/>
          </a:xfrm>
          <a:prstGeom prst="rect">
            <a:avLst/>
          </a:prstGeom>
          <a:noFill/>
        </p:spPr>
        <p:txBody>
          <a:bodyPr wrap="none" rtlCol="0">
            <a:spAutoFit/>
          </a:bodyPr>
          <a:lstStyle/>
          <a:p>
            <a:endParaRPr lang="en-US" sz="1800" dirty="0"/>
          </a:p>
        </p:txBody>
      </p:sp>
      <p:sp>
        <p:nvSpPr>
          <p:cNvPr id="8" name="Text Placeholder 2"/>
          <p:cNvSpPr>
            <a:spLocks noGrp="1"/>
          </p:cNvSpPr>
          <p:nvPr>
            <p:ph type="body" sz="quarter" idx="10" hasCustomPrompt="1"/>
          </p:nvPr>
        </p:nvSpPr>
        <p:spPr>
          <a:xfrm>
            <a:off x="7924800" y="3048000"/>
            <a:ext cx="3962400" cy="914400"/>
          </a:xfrm>
          <a:prstGeom prst="rect">
            <a:avLst/>
          </a:prstGeom>
        </p:spPr>
        <p:txBody>
          <a:bodyPr>
            <a:normAutofit/>
          </a:bodyPr>
          <a:lstStyle>
            <a:lvl1pPr marL="0" indent="0" algn="l">
              <a:buNone/>
              <a:defRPr sz="2400" b="1" i="1">
                <a:solidFill>
                  <a:srgbClr val="084A9C"/>
                </a:solidFill>
              </a:defRPr>
            </a:lvl1pPr>
          </a:lstStyle>
          <a:p>
            <a:pPr algn="l"/>
            <a:r>
              <a:rPr lang="en-US" sz="2400" b="1" i="1">
                <a:solidFill>
                  <a:srgbClr val="084A9C"/>
                </a:solidFill>
              </a:rPr>
              <a:t>Subtitle</a:t>
            </a:r>
          </a:p>
          <a:p>
            <a:pPr algn="l"/>
            <a:endParaRPr lang="en-US" sz="2800" b="0" i="1">
              <a:solidFill>
                <a:srgbClr val="084A9C"/>
              </a:solidFill>
            </a:endParaRPr>
          </a:p>
        </p:txBody>
      </p:sp>
      <p:sp>
        <p:nvSpPr>
          <p:cNvPr id="9" name="Text Placeholder 2"/>
          <p:cNvSpPr>
            <a:spLocks noGrp="1"/>
          </p:cNvSpPr>
          <p:nvPr>
            <p:ph type="body" sz="quarter" idx="11" hasCustomPrompt="1"/>
          </p:nvPr>
        </p:nvSpPr>
        <p:spPr>
          <a:xfrm>
            <a:off x="7924800" y="4267200"/>
            <a:ext cx="3962400" cy="838200"/>
          </a:xfrm>
          <a:prstGeom prst="rect">
            <a:avLst/>
          </a:prstGeom>
        </p:spPr>
        <p:txBody>
          <a:bodyPr>
            <a:normAutofit/>
          </a:bodyPr>
          <a:lstStyle>
            <a:lvl1pPr marL="0" indent="0" algn="l">
              <a:buNone/>
              <a:defRPr sz="2400" b="1" i="1">
                <a:solidFill>
                  <a:srgbClr val="084A9C"/>
                </a:solidFill>
              </a:defRPr>
            </a:lvl1pPr>
          </a:lstStyle>
          <a:p>
            <a:pPr algn="l"/>
            <a:r>
              <a:rPr lang="en-US" sz="2400" b="0" i="1">
                <a:solidFill>
                  <a:srgbClr val="084A9C"/>
                </a:solidFill>
              </a:rPr>
              <a:t>Presenter/Date</a:t>
            </a:r>
            <a:endParaRPr lang="en-US" sz="2800" b="0" i="1">
              <a:solidFill>
                <a:srgbClr val="084A9C"/>
              </a:solidFill>
            </a:endParaRPr>
          </a:p>
        </p:txBody>
      </p:sp>
      <p:sp>
        <p:nvSpPr>
          <p:cNvPr id="14" name="TextBox 13"/>
          <p:cNvSpPr txBox="1"/>
          <p:nvPr/>
        </p:nvSpPr>
        <p:spPr>
          <a:xfrm>
            <a:off x="-2224195" y="4928188"/>
            <a:ext cx="184731" cy="369332"/>
          </a:xfrm>
          <a:prstGeom prst="rect">
            <a:avLst/>
          </a:prstGeom>
          <a:noFill/>
        </p:spPr>
        <p:txBody>
          <a:bodyPr wrap="none" rtlCol="0">
            <a:spAutoFit/>
          </a:bodyPr>
          <a:lstStyle/>
          <a:p>
            <a:endParaRPr lang="en-US" sz="1800" dirty="0"/>
          </a:p>
        </p:txBody>
      </p:sp>
      <p:sp>
        <p:nvSpPr>
          <p:cNvPr id="6" name="Title Placeholder 1"/>
          <p:cNvSpPr>
            <a:spLocks noGrp="1"/>
          </p:cNvSpPr>
          <p:nvPr>
            <p:ph type="title"/>
          </p:nvPr>
        </p:nvSpPr>
        <p:spPr>
          <a:xfrm>
            <a:off x="1" y="621594"/>
            <a:ext cx="12191999" cy="1325563"/>
          </a:xfrm>
          <a:prstGeom prst="rect">
            <a:avLst/>
          </a:prstGeom>
          <a:solidFill>
            <a:srgbClr val="002060"/>
          </a:solidFill>
        </p:spPr>
        <p:txBody>
          <a:bodyPr vert="horz" lIns="91440" tIns="45720" rIns="91440" bIns="45720" rtlCol="0" anchor="ctr">
            <a:normAutofit/>
          </a:bodyPr>
          <a:lstStyle/>
          <a:p>
            <a:r>
              <a:rPr lang="en-US"/>
              <a:t>Click to edit Master title style</a:t>
            </a:r>
          </a:p>
        </p:txBody>
      </p:sp>
    </p:spTree>
    <p:extLst>
      <p:ext uri="{BB962C8B-B14F-4D97-AF65-F5344CB8AC3E}">
        <p14:creationId xmlns:p14="http://schemas.microsoft.com/office/powerpoint/2010/main" val="6748601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0636" y="2150918"/>
            <a:ext cx="4171389" cy="1070264"/>
          </a:xfrm>
        </p:spPr>
        <p:txBody>
          <a:bodyPr anchor="b"/>
          <a:lstStyle>
            <a:lvl1pPr>
              <a:defRPr sz="2400"/>
            </a:lvl1pPr>
          </a:lstStyle>
          <a:p>
            <a:r>
              <a:rPr lang="en-US"/>
              <a:t>Click to edit Master title style</a:t>
            </a:r>
          </a:p>
        </p:txBody>
      </p:sp>
      <p:sp>
        <p:nvSpPr>
          <p:cNvPr id="4" name="Text Placeholder 3"/>
          <p:cNvSpPr>
            <a:spLocks noGrp="1"/>
          </p:cNvSpPr>
          <p:nvPr>
            <p:ph type="body" sz="half" idx="2"/>
          </p:nvPr>
        </p:nvSpPr>
        <p:spPr>
          <a:xfrm>
            <a:off x="600636" y="3221184"/>
            <a:ext cx="4171389" cy="2647805"/>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3" name="Picture Placeholder 2"/>
          <p:cNvSpPr>
            <a:spLocks noGrp="1"/>
          </p:cNvSpPr>
          <p:nvPr>
            <p:ph type="pic" idx="1"/>
          </p:nvPr>
        </p:nvSpPr>
        <p:spPr>
          <a:xfrm>
            <a:off x="5183188" y="2150918"/>
            <a:ext cx="6408176" cy="3710132"/>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dirty="0"/>
          </a:p>
        </p:txBody>
      </p:sp>
      <p:sp>
        <p:nvSpPr>
          <p:cNvPr id="7" name="Slide Number Placeholder 6"/>
          <p:cNvSpPr>
            <a:spLocks noGrp="1"/>
          </p:cNvSpPr>
          <p:nvPr>
            <p:ph type="sldNum" sz="quarter" idx="12"/>
          </p:nvPr>
        </p:nvSpPr>
        <p:spPr>
          <a:xfrm>
            <a:off x="8870577" y="6356352"/>
            <a:ext cx="2743200" cy="365125"/>
          </a:xfrm>
          <a:prstGeom prst="rect">
            <a:avLst/>
          </a:prstGeom>
        </p:spPr>
        <p:txBody>
          <a:bodyPr/>
          <a:lstStyle/>
          <a:p>
            <a:fld id="{41F58498-9F95-0A49-B295-CD5A6F81E8D2}" type="slidenum">
              <a:rPr lang="en-US" smtClean="0"/>
              <a:t>‹#›</a:t>
            </a:fld>
            <a:endParaRPr lang="en-US" dirty="0"/>
          </a:p>
        </p:txBody>
      </p:sp>
    </p:spTree>
    <p:extLst>
      <p:ext uri="{BB962C8B-B14F-4D97-AF65-F5344CB8AC3E}">
        <p14:creationId xmlns:p14="http://schemas.microsoft.com/office/powerpoint/2010/main" val="2555358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Questions Slide_Blu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97F942C-0941-4F4D-81F0-17063BE3E395}"/>
              </a:ext>
              <a:ext uri="{C183D7F6-B498-43B3-948B-1728B52AA6E4}">
                <adec:decorative xmlns:adec="http://schemas.microsoft.com/office/drawing/2017/decorative" val="1"/>
              </a:ext>
            </a:extLst>
          </p:cNvPr>
          <p:cNvSpPr/>
          <p:nvPr userDrawn="1"/>
        </p:nvSpPr>
        <p:spPr>
          <a:xfrm>
            <a:off x="0" y="1131494"/>
            <a:ext cx="12192000" cy="966145"/>
          </a:xfrm>
          <a:prstGeom prst="rect">
            <a:avLst/>
          </a:prstGeom>
          <a:solidFill>
            <a:srgbClr val="145F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 name="Title 4">
            <a:extLst>
              <a:ext uri="{FF2B5EF4-FFF2-40B4-BE49-F238E27FC236}">
                <a16:creationId xmlns:a16="http://schemas.microsoft.com/office/drawing/2014/main" id="{9FBBE3A2-FAFB-FD4F-B180-F9A3C9792D59}"/>
              </a:ext>
            </a:extLst>
          </p:cNvPr>
          <p:cNvSpPr>
            <a:spLocks noGrp="1"/>
          </p:cNvSpPr>
          <p:nvPr>
            <p:ph type="title" hasCustomPrompt="1"/>
          </p:nvPr>
        </p:nvSpPr>
        <p:spPr>
          <a:xfrm>
            <a:off x="682674" y="1304487"/>
            <a:ext cx="11013141" cy="630330"/>
          </a:xfrm>
        </p:spPr>
        <p:txBody>
          <a:bodyPr anchor="ctr">
            <a:noAutofit/>
          </a:bodyPr>
          <a:lstStyle>
            <a:lvl1pPr algn="r">
              <a:defRPr sz="3000" b="1" i="0">
                <a:solidFill>
                  <a:schemeClr val="bg1"/>
                </a:solidFill>
                <a:latin typeface="Arial Narrow" panose="020B0604020202020204" pitchFamily="34" charset="0"/>
                <a:cs typeface="Arial Narrow" panose="020B0604020202020204" pitchFamily="34" charset="0"/>
              </a:defRPr>
            </a:lvl1pPr>
          </a:lstStyle>
          <a:p>
            <a:pPr lvl="0"/>
            <a:r>
              <a:rPr lang="en-US"/>
              <a:t>INSERT PRESENTATION TITLE HERE</a:t>
            </a:r>
          </a:p>
        </p:txBody>
      </p:sp>
      <p:sp>
        <p:nvSpPr>
          <p:cNvPr id="13" name="Text Placeholder 5">
            <a:extLst>
              <a:ext uri="{FF2B5EF4-FFF2-40B4-BE49-F238E27FC236}">
                <a16:creationId xmlns:a16="http://schemas.microsoft.com/office/drawing/2014/main" id="{912AD585-3662-4A4C-AD7E-3FB40ECABE61}"/>
              </a:ext>
            </a:extLst>
          </p:cNvPr>
          <p:cNvSpPr>
            <a:spLocks noGrp="1"/>
          </p:cNvSpPr>
          <p:nvPr>
            <p:ph type="body" sz="quarter" idx="15"/>
          </p:nvPr>
        </p:nvSpPr>
        <p:spPr>
          <a:xfrm>
            <a:off x="6485403" y="3412594"/>
            <a:ext cx="5346700" cy="889000"/>
          </a:xfrm>
          <a:prstGeom prst="rect">
            <a:avLst/>
          </a:prstGeom>
        </p:spPr>
        <p:txBody>
          <a:bodyPr>
            <a:noAutofit/>
          </a:bodyPr>
          <a:lstStyle>
            <a:lvl1pPr marL="0" indent="0" algn="ctr">
              <a:buNone/>
              <a:defRPr sz="3600" b="1" i="0">
                <a:solidFill>
                  <a:srgbClr val="145FA4"/>
                </a:solidFill>
                <a:latin typeface="Arial" panose="020B0604020202020204" pitchFamily="34" charset="0"/>
                <a:ea typeface="Roboto" panose="02000000000000000000" pitchFamily="2" charset="0"/>
                <a:cs typeface="Arial" panose="020B0604020202020204" pitchFamily="34" charset="0"/>
              </a:defRPr>
            </a:lvl1pPr>
          </a:lstStyle>
          <a:p>
            <a:pPr lvl="0"/>
            <a:r>
              <a:rPr lang="en-US"/>
              <a:t>Click to edit Master text styles</a:t>
            </a:r>
          </a:p>
        </p:txBody>
      </p:sp>
      <p:sp>
        <p:nvSpPr>
          <p:cNvPr id="12" name="Text Placeholder 2">
            <a:extLst>
              <a:ext uri="{FF2B5EF4-FFF2-40B4-BE49-F238E27FC236}">
                <a16:creationId xmlns:a16="http://schemas.microsoft.com/office/drawing/2014/main" id="{DB2933F8-2291-7C45-8C90-D03B37214B96}"/>
              </a:ext>
            </a:extLst>
          </p:cNvPr>
          <p:cNvSpPr>
            <a:spLocks noGrp="1"/>
          </p:cNvSpPr>
          <p:nvPr>
            <p:ph type="body" sz="quarter" idx="14"/>
          </p:nvPr>
        </p:nvSpPr>
        <p:spPr>
          <a:xfrm>
            <a:off x="6617479" y="4902753"/>
            <a:ext cx="5084088" cy="866775"/>
          </a:xfrm>
          <a:prstGeom prst="rect">
            <a:avLst/>
          </a:prstGeom>
        </p:spPr>
        <p:txBody>
          <a:bodyPr>
            <a:normAutofit/>
          </a:bodyPr>
          <a:lstStyle>
            <a:lvl1pPr marL="0" indent="0" algn="ctr">
              <a:buNone/>
              <a:defRPr sz="1350" b="0" i="1">
                <a:solidFill>
                  <a:srgbClr val="145FA4"/>
                </a:solidFill>
                <a:latin typeface="Arial" panose="020B0604020202020204" pitchFamily="34" charset="0"/>
                <a:ea typeface="Roboto" panose="02000000000000000000" pitchFamily="2" charset="0"/>
                <a:cs typeface="Arial" panose="020B06040202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pic>
        <p:nvPicPr>
          <p:cNvPr id="7" name="Picture 6" descr="A hand holding up a piece of yellow paper with several different sized black question marks.">
            <a:extLst>
              <a:ext uri="{FF2B5EF4-FFF2-40B4-BE49-F238E27FC236}">
                <a16:creationId xmlns:a16="http://schemas.microsoft.com/office/drawing/2014/main" id="{B97906F6-C07E-D94F-A1ED-9BE3C0FEA29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3138"/>
          <a:stretch/>
        </p:blipFill>
        <p:spPr>
          <a:xfrm>
            <a:off x="2" y="2097637"/>
            <a:ext cx="6514975" cy="4760362"/>
          </a:xfrm>
          <a:prstGeom prst="rect">
            <a:avLst/>
          </a:prstGeom>
        </p:spPr>
      </p:pic>
    </p:spTree>
    <p:extLst>
      <p:ext uri="{BB962C8B-B14F-4D97-AF65-F5344CB8AC3E}">
        <p14:creationId xmlns:p14="http://schemas.microsoft.com/office/powerpoint/2010/main" val="33548969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_Yellow CMS">
    <p:spTree>
      <p:nvGrpSpPr>
        <p:cNvPr id="1" name=""/>
        <p:cNvGrpSpPr/>
        <p:nvPr/>
      </p:nvGrpSpPr>
      <p:grpSpPr>
        <a:xfrm>
          <a:off x="0" y="0"/>
          <a:ext cx="0" cy="0"/>
          <a:chOff x="0" y="0"/>
          <a:chExt cx="0" cy="0"/>
        </a:xfrm>
      </p:grpSpPr>
      <p:sp>
        <p:nvSpPr>
          <p:cNvPr id="7" name="Title 1"/>
          <p:cNvSpPr txBox="1">
            <a:spLocks/>
          </p:cNvSpPr>
          <p:nvPr userDrawn="1"/>
        </p:nvSpPr>
        <p:spPr>
          <a:xfrm>
            <a:off x="0" y="-32368"/>
            <a:ext cx="12192000" cy="1417638"/>
          </a:xfrm>
          <a:prstGeom prst="rect">
            <a:avLst/>
          </a:prstGeom>
          <a:solidFill>
            <a:srgbClr val="084A9C"/>
          </a:solidFill>
          <a:effectLst>
            <a:outerShdw dist="76200" dir="5640000" algn="tl" rotWithShape="0">
              <a:srgbClr val="FFD004"/>
            </a:outerShdw>
          </a:effectLst>
        </p:spPr>
        <p:txBody>
          <a:bodyPr vert="horz" lIns="91440" tIns="45720" rIns="91440" bIns="45720" rtlCol="0" anchor="ctr">
            <a:normAutofit/>
          </a:bodyPr>
          <a:lstStyle>
            <a:lvl1pPr>
              <a:defRPr sz="4000">
                <a:solidFill>
                  <a:schemeClr val="bg1"/>
                </a:solidFill>
              </a:defRPr>
            </a:lvl1pPr>
          </a:lstStyle>
          <a:p>
            <a:pPr marL="0" marR="0" lvl="0" indent="0" algn="ctr" defTabSz="914377" rtl="0" eaLnBrk="1" fontAlgn="auto" latinLnBrk="0" hangingPunct="1">
              <a:lnSpc>
                <a:spcPct val="100000"/>
              </a:lnSpc>
              <a:spcBef>
                <a:spcPct val="0"/>
              </a:spcBef>
              <a:spcAft>
                <a:spcPts val="0"/>
              </a:spcAft>
              <a:buClrTx/>
              <a:buSzTx/>
              <a:buFontTx/>
              <a:buNone/>
              <a:tabLst/>
              <a:defRPr/>
            </a:pPr>
            <a:endParaRPr kumimoji="0" lang="en-US" sz="4000" b="0" i="0" u="none" strike="noStrike" kern="1200" cap="none" spc="0" normalizeH="0" baseline="0" noProof="0" dirty="0">
              <a:ln>
                <a:noFill/>
              </a:ln>
              <a:solidFill>
                <a:schemeClr val="bg1"/>
              </a:solidFill>
              <a:effectLst/>
              <a:uLnTx/>
              <a:uFillTx/>
              <a:latin typeface="+mj-lt"/>
              <a:ea typeface="+mj-ea"/>
              <a:cs typeface="+mj-cs"/>
            </a:endParaRPr>
          </a:p>
        </p:txBody>
      </p:sp>
      <p:sp>
        <p:nvSpPr>
          <p:cNvPr id="8" name="Content Placeholder 6"/>
          <p:cNvSpPr>
            <a:spLocks noGrp="1"/>
          </p:cNvSpPr>
          <p:nvPr>
            <p:ph idx="1"/>
          </p:nvPr>
        </p:nvSpPr>
        <p:spPr>
          <a:xfrm>
            <a:off x="6010443" y="1938528"/>
            <a:ext cx="5316925" cy="4351338"/>
          </a:xfrm>
          <a:prstGeom prst="rect">
            <a:avLst/>
          </a:prstGeom>
        </p:spPr>
        <p:txBody>
          <a:bodyPr/>
          <a:lstStyle>
            <a:lvl1pPr marL="457200">
              <a:lnSpc>
                <a:spcPct val="100000"/>
              </a:lnSpc>
              <a:spcBef>
                <a:spcPts val="600"/>
              </a:spcBef>
              <a:spcAft>
                <a:spcPts val="1200"/>
              </a:spcAft>
              <a:defRPr>
                <a:latin typeface="+mn-lt"/>
                <a:cs typeface="Arial" panose="020B0604020202020204" pitchFamily="34" charset="0"/>
              </a:defRPr>
            </a:lvl1pPr>
          </a:lstStyle>
          <a:p>
            <a:endParaRPr lang="en-US"/>
          </a:p>
        </p:txBody>
      </p:sp>
      <p:sp>
        <p:nvSpPr>
          <p:cNvPr id="6" name="Title 21"/>
          <p:cNvSpPr>
            <a:spLocks noGrp="1"/>
          </p:cNvSpPr>
          <p:nvPr>
            <p:ph type="title" hasCustomPrompt="1"/>
          </p:nvPr>
        </p:nvSpPr>
        <p:spPr>
          <a:xfrm>
            <a:off x="0" y="-26504"/>
            <a:ext cx="12192000" cy="1411774"/>
          </a:xfrm>
          <a:prstGeom prst="rect">
            <a:avLst/>
          </a:prstGeom>
        </p:spPr>
        <p:txBody>
          <a:bodyPr anchor="ctr"/>
          <a:lstStyle>
            <a:lvl1pPr algn="ctr">
              <a:defRPr sz="4400" b="1" baseline="0">
                <a:solidFill>
                  <a:schemeClr val="bg1"/>
                </a:solidFill>
                <a:latin typeface="Arial" panose="020B0604020202020204" pitchFamily="34" charset="0"/>
                <a:cs typeface="Arial" panose="020B0604020202020204" pitchFamily="34" charset="0"/>
              </a:defRPr>
            </a:lvl1pPr>
          </a:lstStyle>
          <a:p>
            <a:r>
              <a:rPr lang="en-US"/>
              <a:t>Click to Enter Title</a:t>
            </a:r>
          </a:p>
        </p:txBody>
      </p:sp>
      <p:sp>
        <p:nvSpPr>
          <p:cNvPr id="9" name="Slide Number Placeholder 1"/>
          <p:cNvSpPr>
            <a:spLocks noGrp="1"/>
          </p:cNvSpPr>
          <p:nvPr>
            <p:ph type="sldNum" sz="quarter" idx="4"/>
          </p:nvPr>
        </p:nvSpPr>
        <p:spPr>
          <a:xfrm>
            <a:off x="11327368" y="6478000"/>
            <a:ext cx="86463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482F58C7-6D69-404D-ADF6-D31C948EB362}" type="slidenum">
              <a:rPr lang="en-US" smtClean="0"/>
              <a:pPr/>
              <a:t>‹#›</a:t>
            </a:fld>
            <a:endParaRPr lang="en-US" dirty="0"/>
          </a:p>
        </p:txBody>
      </p:sp>
      <p:pic>
        <p:nvPicPr>
          <p:cNvPr id="10" name="Picture 9" descr="Title page of a Patients over Paperwork presentation. Image displays female provider talking to a male patient with a medical record under her hand that is resting on a table." title="Agency Wide Efforts to  Reduce Burden"/>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706" y="2579231"/>
            <a:ext cx="5101389" cy="2751091"/>
          </a:xfrm>
          <a:prstGeom prst="rect">
            <a:avLst/>
          </a:prstGeom>
        </p:spPr>
      </p:pic>
    </p:spTree>
    <p:extLst>
      <p:ext uri="{BB962C8B-B14F-4D97-AF65-F5344CB8AC3E}">
        <p14:creationId xmlns:p14="http://schemas.microsoft.com/office/powerpoint/2010/main" val="28091292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9E1AE-2D0B-4241-8DAC-76DB425687E6}"/>
              </a:ext>
            </a:extLst>
          </p:cNvPr>
          <p:cNvSpPr>
            <a:spLocks noGrp="1"/>
          </p:cNvSpPr>
          <p:nvPr>
            <p:ph type="title"/>
          </p:nvPr>
        </p:nvSpPr>
        <p:spPr>
          <a:xfrm>
            <a:off x="616449" y="365762"/>
            <a:ext cx="11236721" cy="75025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A7DC7E0-961C-4A00-8B0B-83ECF8E3C463}"/>
              </a:ext>
            </a:extLst>
          </p:cNvPr>
          <p:cNvSpPr>
            <a:spLocks noGrp="1"/>
          </p:cNvSpPr>
          <p:nvPr>
            <p:ph idx="1" hasCustomPrompt="1"/>
          </p:nvPr>
        </p:nvSpPr>
        <p:spPr>
          <a:xfrm>
            <a:off x="616449" y="1371603"/>
            <a:ext cx="11236720" cy="4794737"/>
          </a:xfrm>
        </p:spPr>
        <p:txBody>
          <a:bodyPr/>
          <a:lstStyle>
            <a:lvl1pPr marL="231202" indent="-231202" algn="l" defTabSz="912139" rtl="0" eaLnBrk="1" latinLnBrk="0" hangingPunct="1">
              <a:spcBef>
                <a:spcPts val="0"/>
              </a:spcBef>
              <a:spcAft>
                <a:spcPts val="599"/>
              </a:spcAft>
              <a:buClr>
                <a:schemeClr val="tx2"/>
              </a:buClr>
              <a:buSzPct val="120000"/>
              <a:buFont typeface="Wingdings" pitchFamily="2" charset="2"/>
              <a:buChar char="§"/>
              <a:defRPr lang="en-US" sz="1800" b="1" kern="1200" dirty="0" smtClean="0">
                <a:solidFill>
                  <a:schemeClr val="tx1"/>
                </a:solidFill>
                <a:latin typeface="Arial" panose="020B0604020202020204" pitchFamily="34" charset="0"/>
                <a:ea typeface="Tahoma" panose="020B0604030504040204" pitchFamily="34" charset="0"/>
                <a:cs typeface="Arial" panose="020B0604020202020204" pitchFamily="34" charset="0"/>
              </a:defRPr>
            </a:lvl1pPr>
            <a:lvl2pPr marL="514662" marR="0" indent="-228035" algn="l" defTabSz="912139" rtl="0" eaLnBrk="1" fontAlgn="auto" latinLnBrk="0" hangingPunct="1">
              <a:lnSpc>
                <a:spcPct val="90000"/>
              </a:lnSpc>
              <a:spcBef>
                <a:spcPts val="0"/>
              </a:spcBef>
              <a:spcAft>
                <a:spcPts val="599"/>
              </a:spcAft>
              <a:buClr>
                <a:schemeClr val="tx2"/>
              </a:buClr>
              <a:buSzTx/>
              <a:buFont typeface="Arial" pitchFamily="34" charset="0"/>
              <a:buChar char="–"/>
              <a:tabLst/>
              <a:defRPr lang="en-US" sz="18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745864" indent="-231202" algn="l" defTabSz="912139" rtl="0" eaLnBrk="1" latinLnBrk="0" hangingPunct="1">
              <a:spcBef>
                <a:spcPts val="0"/>
              </a:spcBef>
              <a:spcAft>
                <a:spcPts val="599"/>
              </a:spcAft>
              <a:buClr>
                <a:schemeClr val="tx2"/>
              </a:buClr>
              <a:buSzPct val="110000"/>
              <a:buFont typeface="Wingdings" pitchFamily="2" charset="2"/>
              <a:buChar char="§"/>
              <a:defRPr lang="en-US" sz="1800" kern="1200" smtClean="0">
                <a:solidFill>
                  <a:schemeClr val="tx1"/>
                </a:solidFill>
                <a:latin typeface="Arial" panose="020B0604020202020204" pitchFamily="34" charset="0"/>
                <a:ea typeface="Tahoma" panose="020B0604030504040204" pitchFamily="34" charset="0"/>
                <a:cs typeface="Arial" panose="020B0604020202020204" pitchFamily="34" charset="0"/>
              </a:defRPr>
            </a:lvl3pPr>
            <a:lvl4pPr marL="454286" indent="0" algn="l" defTabSz="912139" rtl="0" eaLnBrk="1" latinLnBrk="0" hangingPunct="1">
              <a:spcBef>
                <a:spcPts val="0"/>
              </a:spcBef>
              <a:spcAft>
                <a:spcPts val="599"/>
              </a:spcAft>
              <a:buClr>
                <a:schemeClr val="tx2"/>
              </a:buClr>
              <a:buNone/>
              <a:defRPr lang="en-US" sz="1800" b="0" kern="1200" smtClean="0">
                <a:solidFill>
                  <a:schemeClr val="tx1"/>
                </a:solidFill>
                <a:latin typeface="Arial" panose="020B0604020202020204" pitchFamily="34" charset="0"/>
                <a:ea typeface="Tahoma" panose="020B0604030504040204" pitchFamily="34" charset="0"/>
                <a:cs typeface="Arial" panose="020B0604020202020204" pitchFamily="34" charset="0"/>
              </a:defRPr>
            </a:lvl4pPr>
            <a:lvl5pPr algn="l" defTabSz="912139" rtl="0" eaLnBrk="1" latinLnBrk="0" hangingPunct="1">
              <a:spcBef>
                <a:spcPts val="0"/>
              </a:spcBef>
              <a:spcAft>
                <a:spcPts val="599"/>
              </a:spcAft>
              <a:buClr>
                <a:schemeClr val="tx2"/>
              </a:buClr>
              <a:defRPr lang="en-US" sz="1995" b="1" kern="1200">
                <a:solidFill>
                  <a:schemeClr val="tx1"/>
                </a:solidFill>
                <a:latin typeface="Arial" pitchFamily="34" charset="0"/>
                <a:ea typeface="Verdana" pitchFamily="34" charset="0"/>
                <a:cs typeface="Arial" pitchFamily="34" charset="0"/>
              </a:defRPr>
            </a:lvl5pPr>
          </a:lstStyle>
          <a:p>
            <a:pPr marL="231202" lvl="0" indent="-231202" defTabSz="912139">
              <a:spcBef>
                <a:spcPts val="0"/>
              </a:spcBef>
              <a:spcAft>
                <a:spcPts val="599"/>
              </a:spcAft>
              <a:buClr>
                <a:schemeClr val="tx2"/>
              </a:buClr>
              <a:buSzPct val="120000"/>
              <a:buFont typeface="Wingdings" pitchFamily="2" charset="2"/>
              <a:buChar char="§"/>
            </a:pPr>
            <a:r>
              <a:rPr lang="en-US"/>
              <a:t>Edit Master text styles</a:t>
            </a:r>
          </a:p>
          <a:p>
            <a:pPr marL="514662" lvl="1" indent="-228035" defTabSz="912139">
              <a:spcBef>
                <a:spcPts val="0"/>
              </a:spcBef>
              <a:spcAft>
                <a:spcPts val="599"/>
              </a:spcAft>
              <a:buClr>
                <a:schemeClr val="tx2"/>
              </a:buClr>
              <a:buChar char="–"/>
            </a:pPr>
            <a:r>
              <a:rPr lang="en-US"/>
              <a:t>Second level</a:t>
            </a:r>
          </a:p>
          <a:p>
            <a:pPr marL="745864" lvl="2" indent="-231202" defTabSz="912139">
              <a:spcBef>
                <a:spcPts val="0"/>
              </a:spcBef>
              <a:spcAft>
                <a:spcPts val="599"/>
              </a:spcAft>
              <a:buClr>
                <a:schemeClr val="tx2"/>
              </a:buClr>
              <a:buSzPct val="110000"/>
              <a:buFont typeface="Wingdings" pitchFamily="2" charset="2"/>
              <a:buChar char="§"/>
            </a:pPr>
            <a:r>
              <a:rPr lang="en-US"/>
              <a:t>Third level</a:t>
            </a:r>
          </a:p>
          <a:p>
            <a:pPr marL="685488" lvl="3" indent="-231202" defTabSz="912139">
              <a:spcBef>
                <a:spcPts val="0"/>
              </a:spcBef>
              <a:spcAft>
                <a:spcPts val="599"/>
              </a:spcAft>
              <a:buClr>
                <a:schemeClr val="tx2"/>
              </a:buClr>
              <a:buSzPct val="120000"/>
              <a:buFont typeface="Wingdings" pitchFamily="2" charset="2"/>
              <a:buChar char="§"/>
            </a:pPr>
            <a:endParaRPr lang="en-US"/>
          </a:p>
        </p:txBody>
      </p:sp>
      <p:sp>
        <p:nvSpPr>
          <p:cNvPr id="7" name="Slide Number Placeholder 5">
            <a:extLst>
              <a:ext uri="{FF2B5EF4-FFF2-40B4-BE49-F238E27FC236}">
                <a16:creationId xmlns:a16="http://schemas.microsoft.com/office/drawing/2014/main" id="{B53F2848-DF32-4C59-B04B-EBFD963B2F8D}"/>
              </a:ext>
            </a:extLst>
          </p:cNvPr>
          <p:cNvSpPr>
            <a:spLocks noGrp="1"/>
          </p:cNvSpPr>
          <p:nvPr>
            <p:ph type="sldNum" sz="quarter" idx="12"/>
          </p:nvPr>
        </p:nvSpPr>
        <p:spPr>
          <a:xfrm>
            <a:off x="10275063" y="55601"/>
            <a:ext cx="1765676" cy="252626"/>
          </a:xfrm>
          <a:prstGeom prst="rect">
            <a:avLst/>
          </a:prstGeom>
          <a:ln>
            <a:noFill/>
          </a:ln>
        </p:spPr>
        <p:txBody>
          <a:bodyPr/>
          <a:lstStyle>
            <a:lvl1pPr algn="r">
              <a:defRPr sz="900">
                <a:solidFill>
                  <a:schemeClr val="bg1">
                    <a:lumMod val="50000"/>
                  </a:schemeClr>
                </a:solidFill>
              </a:defRPr>
            </a:lvl1pPr>
          </a:lstStyle>
          <a:p>
            <a:r>
              <a:rPr lang="en-US" dirty="0">
                <a:latin typeface="Arial" pitchFamily="34" charset="0"/>
              </a:rPr>
              <a:t>| </a:t>
            </a:r>
            <a:fld id="{295008BC-DA31-4D19-837B-EFA4386B05F5}" type="slidenum">
              <a:rPr lang="en-US" smtClean="0">
                <a:latin typeface="Arial" pitchFamily="34" charset="0"/>
              </a:rPr>
              <a:pPr/>
              <a:t>‹#›</a:t>
            </a:fld>
            <a:r>
              <a:rPr lang="en-US" dirty="0">
                <a:latin typeface="Arial" pitchFamily="34" charset="0"/>
              </a:rPr>
              <a:t> |</a:t>
            </a:r>
            <a:r>
              <a:rPr lang="en-US" dirty="0">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33923347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No Title and Rule">
    <p:spTree>
      <p:nvGrpSpPr>
        <p:cNvPr id="1" name=""/>
        <p:cNvGrpSpPr/>
        <p:nvPr/>
      </p:nvGrpSpPr>
      <p:grpSpPr>
        <a:xfrm>
          <a:off x="0" y="0"/>
          <a:ext cx="0" cy="0"/>
          <a:chOff x="0" y="0"/>
          <a:chExt cx="0" cy="0"/>
        </a:xfrm>
      </p:grpSpPr>
      <p:sp>
        <p:nvSpPr>
          <p:cNvPr id="2" name="Rectangle 1"/>
          <p:cNvSpPr/>
          <p:nvPr/>
        </p:nvSpPr>
        <p:spPr>
          <a:xfrm>
            <a:off x="800100" y="1162060"/>
            <a:ext cx="11049000" cy="25717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tx1"/>
              </a:solidFill>
            </a:endParaRPr>
          </a:p>
        </p:txBody>
      </p:sp>
      <p:sp>
        <p:nvSpPr>
          <p:cNvPr id="3" name="Rectangle 2"/>
          <p:cNvSpPr/>
          <p:nvPr/>
        </p:nvSpPr>
        <p:spPr>
          <a:xfrm>
            <a:off x="480646" y="1162059"/>
            <a:ext cx="11368455" cy="209542"/>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tx1"/>
              </a:solidFill>
            </a:endParaRPr>
          </a:p>
        </p:txBody>
      </p:sp>
      <p:sp>
        <p:nvSpPr>
          <p:cNvPr id="6" name="Slide Number Placeholder 5">
            <a:extLst>
              <a:ext uri="{FF2B5EF4-FFF2-40B4-BE49-F238E27FC236}">
                <a16:creationId xmlns:a16="http://schemas.microsoft.com/office/drawing/2014/main" id="{6E540930-2B08-4727-B9A2-078A4D8C527A}"/>
              </a:ext>
            </a:extLst>
          </p:cNvPr>
          <p:cNvSpPr>
            <a:spLocks noGrp="1"/>
          </p:cNvSpPr>
          <p:nvPr>
            <p:ph type="sldNum" sz="quarter" idx="12"/>
          </p:nvPr>
        </p:nvSpPr>
        <p:spPr>
          <a:xfrm>
            <a:off x="10307575" y="6468593"/>
            <a:ext cx="1765676" cy="252626"/>
          </a:xfrm>
          <a:prstGeom prst="rect">
            <a:avLst/>
          </a:prstGeom>
          <a:ln>
            <a:noFill/>
          </a:ln>
        </p:spPr>
        <p:txBody>
          <a:bodyPr/>
          <a:lstStyle>
            <a:lvl1pPr algn="r">
              <a:defRPr sz="900">
                <a:solidFill>
                  <a:schemeClr val="bg1">
                    <a:lumMod val="50000"/>
                  </a:schemeClr>
                </a:solidFill>
              </a:defRPr>
            </a:lvl1pPr>
          </a:lstStyle>
          <a:p>
            <a:r>
              <a:rPr lang="en-US" dirty="0">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1502399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7CFD7-3841-4944-B0B2-0BEFF551AB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0551A9-C23C-4A6A-BD52-02DA3E4CA8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BA4174-CE06-4C9F-8937-3097630E5812}"/>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0D58504E-07B9-4B90-A338-2E209E5620F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6F3151F-025F-4B54-9846-DC045778149B}"/>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15135614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A018A-D98D-4286-A48A-CFE00DF68CC4}"/>
              </a:ext>
            </a:extLst>
          </p:cNvPr>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6F39015E-B5F6-4D55-AB88-7916BAED6E28}"/>
              </a:ext>
            </a:extLst>
          </p:cNvPr>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A531ADE9-4780-4440-B10E-F1C779C32E91}"/>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B62FF239-B0D5-40CE-AC0F-470CED62FBE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60F42DF-F673-454E-8EAA-0752F67539BF}"/>
              </a:ext>
            </a:extLst>
          </p:cNvPr>
          <p:cNvSpPr>
            <a:spLocks noGrp="1"/>
          </p:cNvSpPr>
          <p:nvPr>
            <p:ph type="sldNum" sz="quarter" idx="12"/>
          </p:nvPr>
        </p:nvSpPr>
        <p:spPr/>
        <p:txBody>
          <a:bodyPr/>
          <a:lstStyle/>
          <a:p>
            <a:fld id="{7E6C2A62-1CEC-4F7B-8FFB-83593BE396D6}" type="slidenum">
              <a:rPr lang="en-US" smtClean="0"/>
              <a:t>‹#›</a:t>
            </a:fld>
            <a:endParaRPr lang="en-US" dirty="0"/>
          </a:p>
        </p:txBody>
      </p:sp>
    </p:spTree>
    <p:extLst>
      <p:ext uri="{BB962C8B-B14F-4D97-AF65-F5344CB8AC3E}">
        <p14:creationId xmlns:p14="http://schemas.microsoft.com/office/powerpoint/2010/main" val="1310871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9980"/>
            <a:ext cx="12192000" cy="1143000"/>
          </a:xfrm>
          <a:solidFill>
            <a:srgbClr val="0F4B9A"/>
          </a:solidFill>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p:txBody>
          <a:bodyPr/>
          <a:lstStyle>
            <a:lvl1pPr>
              <a:defRPr sz="2200">
                <a:latin typeface="+mn-lt"/>
              </a:defRPr>
            </a:lvl1pPr>
            <a:lvl2pPr>
              <a:defRPr sz="2000">
                <a:latin typeface="+mn-lt"/>
              </a:defRPr>
            </a:lvl2pPr>
            <a:lvl3pPr marL="1143000" indent="-228600">
              <a:buFont typeface="Wingdings" panose="05000000000000000000" pitchFamily="2" charset="2"/>
              <a:buChar char="§"/>
              <a:defRPr sz="1800">
                <a:latin typeface="+mn-lt"/>
              </a:defRPr>
            </a:lvl3pPr>
            <a:lvl4pPr>
              <a:defRPr sz="1600">
                <a:latin typeface="+mn-lt"/>
              </a:defRPr>
            </a:lvl4pPr>
            <a:lvl5pPr>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CF47DEB-33E2-4F33-A148-D27E44CFA531}"/>
              </a:ext>
            </a:extLst>
          </p:cNvPr>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971247-108F-4781-8913-319514F6F075}" type="slidenum">
              <a:rPr lang="en-US" smtClean="0"/>
              <a:t>‹#›</a:t>
            </a:fld>
            <a:endParaRPr lang="en-US" dirty="0"/>
          </a:p>
        </p:txBody>
      </p:sp>
    </p:spTree>
    <p:extLst>
      <p:ext uri="{BB962C8B-B14F-4D97-AF65-F5344CB8AC3E}">
        <p14:creationId xmlns:p14="http://schemas.microsoft.com/office/powerpoint/2010/main" val="5791555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9" name="Title 1"/>
          <p:cNvSpPr>
            <a:spLocks noGrp="1"/>
          </p:cNvSpPr>
          <p:nvPr>
            <p:ph type="ctrTitle"/>
          </p:nvPr>
        </p:nvSpPr>
        <p:spPr>
          <a:xfrm>
            <a:off x="0" y="1517651"/>
            <a:ext cx="12192000" cy="1470025"/>
          </a:xfrm>
        </p:spPr>
        <p:txBody>
          <a:bodyPr/>
          <a:lstStyle/>
          <a:p>
            <a:pPr eaLnBrk="1" hangingPunct="1"/>
            <a:r>
              <a:rPr lang="en-US" sz="3600" b="1">
                <a:latin typeface="Cambria" pitchFamily="18" charset="0"/>
                <a:ea typeface="ＭＳ Ｐゴシック" pitchFamily="34" charset="-128"/>
              </a:rPr>
              <a:t>Click to edit Master title style</a:t>
            </a:r>
          </a:p>
        </p:txBody>
      </p:sp>
      <p:sp>
        <p:nvSpPr>
          <p:cNvPr id="10" name="Subtitle 2"/>
          <p:cNvSpPr>
            <a:spLocks noGrp="1"/>
          </p:cNvSpPr>
          <p:nvPr>
            <p:ph type="subTitle" idx="1"/>
          </p:nvPr>
        </p:nvSpPr>
        <p:spPr>
          <a:xfrm>
            <a:off x="3225800" y="3792539"/>
            <a:ext cx="8534400" cy="1055687"/>
          </a:xfrm>
        </p:spPr>
        <p:txBody>
          <a:bodyPr>
            <a:normAutofit fontScale="92500" lnSpcReduction="10000"/>
          </a:bodyPr>
          <a:lstStyle>
            <a:lvl1pPr marL="0" indent="0">
              <a:buNone/>
              <a:defRPr/>
            </a:lvl1pPr>
          </a:lstStyle>
          <a:p>
            <a:pPr algn="r" eaLnBrk="1" hangingPunct="1"/>
            <a:r>
              <a:rPr lang="en-US" b="1">
                <a:solidFill>
                  <a:schemeClr val="tx1"/>
                </a:solidFill>
                <a:latin typeface="Cambria" pitchFamily="18" charset="0"/>
                <a:ea typeface="ＭＳ Ｐゴシック" pitchFamily="34" charset="-128"/>
              </a:rPr>
              <a:t>Click to edit Master subtitle style</a:t>
            </a:r>
          </a:p>
        </p:txBody>
      </p:sp>
      <p:pic>
        <p:nvPicPr>
          <p:cNvPr id="11" name="Picture 6" descr="Figure of a Medical Pin and Stetoscope."/>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5100" y="3132138"/>
            <a:ext cx="2034117"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7" descr="Figure of a Prescription Pad."/>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5100" y="4362450"/>
            <a:ext cx="2034117"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8" descr="Figure of a Medical Pin."/>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3933" y="5619750"/>
            <a:ext cx="2065867"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8"/>
          <p:cNvSpPr>
            <a:spLocks noChangeArrowheads="1"/>
          </p:cNvSpPr>
          <p:nvPr/>
        </p:nvSpPr>
        <p:spPr bwMode="auto">
          <a:xfrm>
            <a:off x="0" y="228601"/>
            <a:ext cx="1219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800" b="1" dirty="0">
                <a:latin typeface="Cambria" pitchFamily="18" charset="0"/>
              </a:rPr>
              <a:t>Centers for Medicare &amp; Medicaid Services</a:t>
            </a:r>
          </a:p>
          <a:p>
            <a:pPr algn="ctr"/>
            <a:r>
              <a:rPr lang="en-US" sz="1800" b="1" dirty="0">
                <a:latin typeface="Cambria" pitchFamily="18" charset="0"/>
              </a:rPr>
              <a:t>Center</a:t>
            </a:r>
            <a:r>
              <a:rPr lang="en-US" sz="1800" b="1" baseline="0" dirty="0">
                <a:latin typeface="Cambria" pitchFamily="18" charset="0"/>
              </a:rPr>
              <a:t> for Program Integrity (CPI)</a:t>
            </a:r>
            <a:r>
              <a:rPr lang="en-US" sz="1800" b="1" dirty="0">
                <a:latin typeface="Cambria" pitchFamily="18" charset="0"/>
              </a:rPr>
              <a:t> </a:t>
            </a:r>
          </a:p>
        </p:txBody>
      </p:sp>
      <p:sp>
        <p:nvSpPr>
          <p:cNvPr id="16" name="Slide Number Placeholder 5"/>
          <p:cNvSpPr>
            <a:spLocks noGrp="1"/>
          </p:cNvSpPr>
          <p:nvPr>
            <p:ph type="sldNum" sz="quarter" idx="12"/>
          </p:nvPr>
        </p:nvSpPr>
        <p:spPr bwMode="auto">
          <a:xfrm>
            <a:off x="8737600" y="6356351"/>
            <a:ext cx="28448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fld id="{3609EB6C-0740-4501-BDA4-890CF42A0B7E}" type="slidenum">
              <a:rPr lang="en-US" smtClean="0"/>
              <a:t>‹#›</a:t>
            </a:fld>
            <a:endParaRPr lang="en-US" dirty="0"/>
          </a:p>
        </p:txBody>
      </p:sp>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4800" y="152401"/>
            <a:ext cx="2540000" cy="770355"/>
          </a:xfrm>
          <a:prstGeom prst="rect">
            <a:avLst/>
          </a:prstGeom>
        </p:spPr>
      </p:pic>
    </p:spTree>
    <p:extLst>
      <p:ext uri="{BB962C8B-B14F-4D97-AF65-F5344CB8AC3E}">
        <p14:creationId xmlns:p14="http://schemas.microsoft.com/office/powerpoint/2010/main" val="18160901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1EA1E7C-71D6-4729-84AA-F013DDAF4032}" type="datetimeFigureOut">
              <a:rPr lang="en-US" smtClean="0"/>
              <a:t>12/16/2024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8737600" y="6356351"/>
            <a:ext cx="2844800" cy="365125"/>
          </a:xfrm>
          <a:prstGeom prst="rect">
            <a:avLst/>
          </a:prstGeom>
        </p:spPr>
        <p:txBody>
          <a:bodyPr/>
          <a:lstStyle/>
          <a:p>
            <a:fld id="{E639C2CF-F410-4E73-B8E1-7EA771F5715A}" type="slidenum">
              <a:rPr lang="en-US" smtClean="0"/>
              <a:t>‹#›</a:t>
            </a:fld>
            <a:endParaRPr lang="en-US" dirty="0"/>
          </a:p>
        </p:txBody>
      </p:sp>
    </p:spTree>
    <p:extLst>
      <p:ext uri="{BB962C8B-B14F-4D97-AF65-F5344CB8AC3E}">
        <p14:creationId xmlns:p14="http://schemas.microsoft.com/office/powerpoint/2010/main" val="17168353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C5971247-108F-4781-8913-319514F6F075}" type="slidenum">
              <a:rPr lang="en-US" smtClean="0"/>
              <a:t>‹#›</a:t>
            </a:fld>
            <a:endParaRPr lang="en-US" dirty="0"/>
          </a:p>
        </p:txBody>
      </p:sp>
    </p:spTree>
    <p:extLst>
      <p:ext uri="{BB962C8B-B14F-4D97-AF65-F5344CB8AC3E}">
        <p14:creationId xmlns:p14="http://schemas.microsoft.com/office/powerpoint/2010/main" val="862299099"/>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C5971247-108F-4781-8913-319514F6F075}" type="slidenum">
              <a:rPr lang="en-US" smtClean="0"/>
              <a:t>‹#›</a:t>
            </a:fld>
            <a:endParaRPr lang="en-US" dirty="0"/>
          </a:p>
        </p:txBody>
      </p:sp>
    </p:spTree>
    <p:extLst>
      <p:ext uri="{BB962C8B-B14F-4D97-AF65-F5344CB8AC3E}">
        <p14:creationId xmlns:p14="http://schemas.microsoft.com/office/powerpoint/2010/main" val="1427892827"/>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8737600" y="6356351"/>
            <a:ext cx="2844800" cy="365125"/>
          </a:xfrm>
          <a:prstGeom prst="rect">
            <a:avLst/>
          </a:prstGeom>
        </p:spPr>
        <p:txBody>
          <a:bodyPr/>
          <a:lstStyle/>
          <a:p>
            <a:r>
              <a:rPr lang="en-US" dirty="0">
                <a:latin typeface="Arial" pitchFamily="34" charset="0"/>
              </a:rPr>
              <a:t>| </a:t>
            </a:r>
            <a:fld id="{295008BC-DA31-4D19-837B-EFA4386B05F5}" type="slidenum">
              <a:rPr lang="en-US" smtClean="0">
                <a:latin typeface="Arial" pitchFamily="34" charset="0"/>
              </a:rPr>
              <a:pPr/>
              <a:t>‹#›</a:t>
            </a:fld>
            <a:r>
              <a:rPr lang="en-US" dirty="0">
                <a:latin typeface="Arial" pitchFamily="34" charset="0"/>
              </a:rPr>
              <a:t> |</a:t>
            </a:r>
            <a:r>
              <a:rPr lang="en-US" dirty="0">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11881136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1_CMS content2">
    <p:spTree>
      <p:nvGrpSpPr>
        <p:cNvPr id="1" name=""/>
        <p:cNvGrpSpPr/>
        <p:nvPr/>
      </p:nvGrpSpPr>
      <p:grpSpPr>
        <a:xfrm>
          <a:off x="0" y="0"/>
          <a:ext cx="0" cy="0"/>
          <a:chOff x="0" y="0"/>
          <a:chExt cx="0" cy="0"/>
        </a:xfrm>
      </p:grpSpPr>
      <p:sp>
        <p:nvSpPr>
          <p:cNvPr id="6" name="Content Placeholder 2"/>
          <p:cNvSpPr>
            <a:spLocks noGrp="1"/>
          </p:cNvSpPr>
          <p:nvPr>
            <p:ph idx="1"/>
          </p:nvPr>
        </p:nvSpPr>
        <p:spPr>
          <a:xfrm>
            <a:off x="203200" y="1676400"/>
            <a:ext cx="117856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Placeholder 8"/>
          <p:cNvSpPr>
            <a:spLocks noGrp="1"/>
          </p:cNvSpPr>
          <p:nvPr>
            <p:ph type="title"/>
          </p:nvPr>
        </p:nvSpPr>
        <p:spPr>
          <a:xfrm>
            <a:off x="0" y="0"/>
            <a:ext cx="12192000" cy="1447800"/>
          </a:xfrm>
          <a:prstGeom prst="rect">
            <a:avLst/>
          </a:prstGeom>
          <a:solidFill>
            <a:srgbClr val="FFD004"/>
          </a:solidFill>
          <a:effectLst>
            <a:outerShdw dist="76200" dir="5640000" algn="tl" rotWithShape="0">
              <a:srgbClr val="084A9C"/>
            </a:outerShdw>
          </a:effectLst>
        </p:spPr>
        <p:txBody>
          <a:bodyPr vert="horz" lIns="91440" tIns="45720" rIns="91440" bIns="45720" rtlCol="0" anchor="ctr">
            <a:noAutofit/>
          </a:bodyPr>
          <a:lstStyle/>
          <a:p>
            <a:r>
              <a:rPr lang="en-US"/>
              <a:t>Click to edit Master title style</a:t>
            </a:r>
          </a:p>
        </p:txBody>
      </p:sp>
      <p:sp>
        <p:nvSpPr>
          <p:cNvPr id="8" name="TextBox 7"/>
          <p:cNvSpPr txBox="1"/>
          <p:nvPr/>
        </p:nvSpPr>
        <p:spPr>
          <a:xfrm>
            <a:off x="0" y="6519446"/>
            <a:ext cx="10464800" cy="338554"/>
          </a:xfrm>
          <a:prstGeom prst="rect">
            <a:avLst/>
          </a:prstGeom>
          <a:noFill/>
        </p:spPr>
        <p:txBody>
          <a:bodyPr wrap="square" rtlCol="0">
            <a:spAutoFit/>
          </a:bodyPr>
          <a:lstStyle/>
          <a:p>
            <a:pPr algn="l"/>
            <a:r>
              <a:rPr lang="en-US" sz="800" b="1" i="1" dirty="0">
                <a:latin typeface="Arial Narrow" pitchFamily="34" charset="0"/>
              </a:rPr>
              <a:t>INFORMATION NOT RELEASABLE TO THE PUBLIC UNLESS AUTHORIZED BY LAW:</a:t>
            </a:r>
            <a:r>
              <a:rPr lang="en-US" sz="800" b="0" i="0" baseline="0" dirty="0">
                <a:latin typeface="Arial Narrow" pitchFamily="34" charset="0"/>
              </a:rPr>
              <a:t> </a:t>
            </a:r>
            <a:r>
              <a:rPr lang="en-US" sz="800" i="1" dirty="0">
                <a:latin typeface="Arial Narrow" pitchFamily="34" charset="0"/>
              </a:rPr>
              <a:t>This information has not been publicly disclosed and may be privileged and confidential.  It is for internal government use only and must not be disseminated, distributed, or copied to persons not authorized to receive the information.  Unauthorized disclosure may result in prosecution to the full extent of the law.</a:t>
            </a:r>
            <a:endParaRPr lang="en-US" sz="800" dirty="0">
              <a:latin typeface="Arial Narrow" pitchFamily="34" charset="0"/>
            </a:endParaRPr>
          </a:p>
        </p:txBody>
      </p:sp>
      <p:sp>
        <p:nvSpPr>
          <p:cNvPr id="10" name="Rectangle 5"/>
          <p:cNvSpPr>
            <a:spLocks noGrp="1" noChangeArrowheads="1"/>
          </p:cNvSpPr>
          <p:nvPr>
            <p:ph type="sldNum" sz="quarter" idx="12"/>
          </p:nvPr>
        </p:nvSpPr>
        <p:spPr>
          <a:xfrm>
            <a:off x="10217152" y="6487623"/>
            <a:ext cx="1974849" cy="347249"/>
          </a:xfrm>
          <a:prstGeom prst="rect">
            <a:avLst/>
          </a:prstGeom>
          <a:ln/>
        </p:spPr>
        <p:txBody>
          <a:bodyPr/>
          <a:lstStyle>
            <a:lvl1pPr>
              <a:defRPr sz="1000"/>
            </a:lvl1pPr>
          </a:lstStyle>
          <a:p>
            <a:pPr>
              <a:defRPr/>
            </a:pPr>
            <a:fld id="{6AE7939A-3FBB-4809-905E-2174978795E4}" type="slidenum">
              <a:rPr lang="en-US" smtClean="0"/>
              <a:pPr>
                <a:defRPr/>
              </a:pPr>
              <a:t>‹#›</a:t>
            </a:fld>
            <a:endParaRPr lang="en-US" dirty="0"/>
          </a:p>
        </p:txBody>
      </p:sp>
    </p:spTree>
    <p:extLst>
      <p:ext uri="{BB962C8B-B14F-4D97-AF65-F5344CB8AC3E}">
        <p14:creationId xmlns:p14="http://schemas.microsoft.com/office/powerpoint/2010/main" val="1572173546"/>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2_CMS title1">
    <p:spTree>
      <p:nvGrpSpPr>
        <p:cNvPr id="1" name=""/>
        <p:cNvGrpSpPr/>
        <p:nvPr/>
      </p:nvGrpSpPr>
      <p:grpSpPr>
        <a:xfrm>
          <a:off x="0" y="0"/>
          <a:ext cx="0" cy="0"/>
          <a:chOff x="0" y="0"/>
          <a:chExt cx="0" cy="0"/>
        </a:xfrm>
      </p:grpSpPr>
      <p:pic>
        <p:nvPicPr>
          <p:cNvPr id="7" name="Picture 3" descr="An African American business woman standing with her arms crossed and a team of professionals behind her."/>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22576" y="2438400"/>
            <a:ext cx="7010400" cy="4435856"/>
          </a:xfrm>
          <a:prstGeom prst="rect">
            <a:avLst/>
          </a:prstGeom>
          <a:noFill/>
          <a:ln w="9525">
            <a:noFill/>
            <a:miter lim="800000"/>
            <a:headEnd/>
            <a:tailEnd/>
          </a:ln>
          <a:effectLst/>
        </p:spPr>
      </p:pic>
      <p:sp>
        <p:nvSpPr>
          <p:cNvPr id="13" name="TextBox 12"/>
          <p:cNvSpPr txBox="1"/>
          <p:nvPr/>
        </p:nvSpPr>
        <p:spPr>
          <a:xfrm>
            <a:off x="-2224195" y="4928188"/>
            <a:ext cx="184731" cy="369332"/>
          </a:xfrm>
          <a:prstGeom prst="rect">
            <a:avLst/>
          </a:prstGeom>
          <a:noFill/>
        </p:spPr>
        <p:txBody>
          <a:bodyPr wrap="none" rtlCol="0">
            <a:spAutoFit/>
          </a:bodyPr>
          <a:lstStyle/>
          <a:p>
            <a:endParaRPr lang="en-US" sz="1800" dirty="0"/>
          </a:p>
        </p:txBody>
      </p:sp>
      <p:sp>
        <p:nvSpPr>
          <p:cNvPr id="8" name="Text Placeholder 2"/>
          <p:cNvSpPr>
            <a:spLocks noGrp="1"/>
          </p:cNvSpPr>
          <p:nvPr>
            <p:ph type="body" sz="quarter" idx="10" hasCustomPrompt="1"/>
          </p:nvPr>
        </p:nvSpPr>
        <p:spPr>
          <a:xfrm>
            <a:off x="7924800" y="3048000"/>
            <a:ext cx="3962400" cy="914400"/>
          </a:xfrm>
        </p:spPr>
        <p:txBody>
          <a:bodyPr>
            <a:normAutofit/>
          </a:bodyPr>
          <a:lstStyle>
            <a:lvl1pPr marL="0" indent="0" algn="l">
              <a:buNone/>
              <a:defRPr sz="2400" b="1" i="1">
                <a:solidFill>
                  <a:srgbClr val="084A9C"/>
                </a:solidFill>
              </a:defRPr>
            </a:lvl1pPr>
          </a:lstStyle>
          <a:p>
            <a:pPr algn="l"/>
            <a:r>
              <a:rPr lang="en-US" sz="2400" b="1" i="1">
                <a:solidFill>
                  <a:srgbClr val="084A9C"/>
                </a:solidFill>
              </a:rPr>
              <a:t>Subtitle</a:t>
            </a:r>
          </a:p>
          <a:p>
            <a:pPr algn="l"/>
            <a:endParaRPr lang="en-US" sz="2800" b="0" i="1">
              <a:solidFill>
                <a:srgbClr val="084A9C"/>
              </a:solidFill>
            </a:endParaRPr>
          </a:p>
        </p:txBody>
      </p:sp>
      <p:sp>
        <p:nvSpPr>
          <p:cNvPr id="9" name="Text Placeholder 2"/>
          <p:cNvSpPr>
            <a:spLocks noGrp="1"/>
          </p:cNvSpPr>
          <p:nvPr>
            <p:ph type="body" sz="quarter" idx="11" hasCustomPrompt="1"/>
          </p:nvPr>
        </p:nvSpPr>
        <p:spPr>
          <a:xfrm>
            <a:off x="7924800" y="4267200"/>
            <a:ext cx="3962400" cy="838200"/>
          </a:xfrm>
        </p:spPr>
        <p:txBody>
          <a:bodyPr>
            <a:normAutofit/>
          </a:bodyPr>
          <a:lstStyle>
            <a:lvl1pPr marL="0" indent="0" algn="l">
              <a:buNone/>
              <a:defRPr sz="2400" b="1" i="1">
                <a:solidFill>
                  <a:srgbClr val="084A9C"/>
                </a:solidFill>
              </a:defRPr>
            </a:lvl1pPr>
          </a:lstStyle>
          <a:p>
            <a:pPr algn="l"/>
            <a:r>
              <a:rPr lang="en-US" sz="2400" b="0" i="1">
                <a:solidFill>
                  <a:srgbClr val="084A9C"/>
                </a:solidFill>
              </a:rPr>
              <a:t>Presenter/Date</a:t>
            </a:r>
            <a:endParaRPr lang="en-US" sz="2800" b="0" i="1">
              <a:solidFill>
                <a:srgbClr val="084A9C"/>
              </a:solidFill>
            </a:endParaRPr>
          </a:p>
        </p:txBody>
      </p:sp>
      <p:sp>
        <p:nvSpPr>
          <p:cNvPr id="14" name="TextBox 13"/>
          <p:cNvSpPr txBox="1"/>
          <p:nvPr/>
        </p:nvSpPr>
        <p:spPr>
          <a:xfrm>
            <a:off x="-2224195" y="4928188"/>
            <a:ext cx="184731" cy="369332"/>
          </a:xfrm>
          <a:prstGeom prst="rect">
            <a:avLst/>
          </a:prstGeom>
          <a:noFill/>
        </p:spPr>
        <p:txBody>
          <a:bodyPr wrap="none" rtlCol="0">
            <a:spAutoFit/>
          </a:bodyPr>
          <a:lstStyle/>
          <a:p>
            <a:endParaRPr lang="en-US" sz="1800" dirty="0"/>
          </a:p>
        </p:txBody>
      </p:sp>
      <p:pic>
        <p:nvPicPr>
          <p:cNvPr id="15" name="Picture 14" descr="The Centers for Medicare and Medicaid logo."/>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03201" y="228600"/>
            <a:ext cx="3536433" cy="914400"/>
          </a:xfrm>
          <a:prstGeom prst="rect">
            <a:avLst/>
          </a:prstGeom>
        </p:spPr>
      </p:pic>
      <p:sp>
        <p:nvSpPr>
          <p:cNvPr id="10" name="Slide Number Placeholder 6"/>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2FF3C-310F-4809-A5BE-BC5BA8AA108D}" type="slidenum">
              <a:rPr lang="en-US" smtClean="0"/>
              <a:t>‹#›</a:t>
            </a:fld>
            <a:endParaRPr lang="en-US" dirty="0"/>
          </a:p>
        </p:txBody>
      </p:sp>
      <p:grpSp>
        <p:nvGrpSpPr>
          <p:cNvPr id="11" name="Group 10"/>
          <p:cNvGrpSpPr/>
          <p:nvPr/>
        </p:nvGrpSpPr>
        <p:grpSpPr>
          <a:xfrm>
            <a:off x="-45154" y="1303866"/>
            <a:ext cx="12282311" cy="1320799"/>
            <a:chOff x="-16933" y="1"/>
            <a:chExt cx="9211733" cy="1015999"/>
          </a:xfrm>
        </p:grpSpPr>
        <p:sp>
          <p:nvSpPr>
            <p:cNvPr id="16" name="Rectangle 15"/>
            <p:cNvSpPr/>
            <p:nvPr userDrawn="1"/>
          </p:nvSpPr>
          <p:spPr bwMode="auto">
            <a:xfrm>
              <a:off x="-16933" y="1"/>
              <a:ext cx="9194800" cy="931332"/>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17" name="Rectangle 16"/>
            <p:cNvSpPr/>
            <p:nvPr userDrawn="1"/>
          </p:nvSpPr>
          <p:spPr bwMode="auto">
            <a:xfrm>
              <a:off x="0" y="931335"/>
              <a:ext cx="9194800" cy="84665"/>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18" name="Title 9"/>
          <p:cNvSpPr>
            <a:spLocks noGrp="1"/>
          </p:cNvSpPr>
          <p:nvPr>
            <p:ph type="title"/>
          </p:nvPr>
        </p:nvSpPr>
        <p:spPr>
          <a:xfrm>
            <a:off x="22577" y="1490133"/>
            <a:ext cx="12192000" cy="830299"/>
          </a:xfrm>
          <a:noFill/>
          <a:ln>
            <a:noFill/>
          </a:ln>
          <a:effectLst/>
        </p:spPr>
        <p:txBody>
          <a:bodyPr/>
          <a:lstStyle/>
          <a:p>
            <a:r>
              <a:rPr lang="en-US"/>
              <a:t>Click to edit Master title style</a:t>
            </a:r>
          </a:p>
        </p:txBody>
      </p:sp>
    </p:spTree>
    <p:extLst>
      <p:ext uri="{BB962C8B-B14F-4D97-AF65-F5344CB8AC3E}">
        <p14:creationId xmlns:p14="http://schemas.microsoft.com/office/powerpoint/2010/main" val="692018653"/>
      </p:ext>
    </p:extLst>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CMS title6">
    <p:spTree>
      <p:nvGrpSpPr>
        <p:cNvPr id="1" name=""/>
        <p:cNvGrpSpPr/>
        <p:nvPr/>
      </p:nvGrpSpPr>
      <p:grpSpPr>
        <a:xfrm>
          <a:off x="0" y="0"/>
          <a:ext cx="0" cy="0"/>
          <a:chOff x="0" y="0"/>
          <a:chExt cx="0" cy="0"/>
        </a:xfrm>
      </p:grpSpPr>
      <p:sp>
        <p:nvSpPr>
          <p:cNvPr id="13" name="TextBox 12"/>
          <p:cNvSpPr txBox="1"/>
          <p:nvPr/>
        </p:nvSpPr>
        <p:spPr>
          <a:xfrm>
            <a:off x="-2224195" y="4928188"/>
            <a:ext cx="184731" cy="369332"/>
          </a:xfrm>
          <a:prstGeom prst="rect">
            <a:avLst/>
          </a:prstGeom>
          <a:noFill/>
        </p:spPr>
        <p:txBody>
          <a:bodyPr wrap="none" rtlCol="0">
            <a:spAutoFit/>
          </a:bodyPr>
          <a:lstStyle/>
          <a:p>
            <a:endParaRPr lang="en-US" sz="1800" dirty="0"/>
          </a:p>
        </p:txBody>
      </p:sp>
      <p:sp>
        <p:nvSpPr>
          <p:cNvPr id="8" name="TextBox 7"/>
          <p:cNvSpPr txBox="1"/>
          <p:nvPr/>
        </p:nvSpPr>
        <p:spPr>
          <a:xfrm>
            <a:off x="-2224195" y="4928188"/>
            <a:ext cx="184731" cy="369332"/>
          </a:xfrm>
          <a:prstGeom prst="rect">
            <a:avLst/>
          </a:prstGeom>
          <a:noFill/>
        </p:spPr>
        <p:txBody>
          <a:bodyPr wrap="none" rtlCol="0">
            <a:spAutoFit/>
          </a:bodyPr>
          <a:lstStyle/>
          <a:p>
            <a:endParaRPr lang="en-US" sz="1800" dirty="0"/>
          </a:p>
        </p:txBody>
      </p:sp>
      <p:pic>
        <p:nvPicPr>
          <p:cNvPr id="10" name="Picture 9" descr="The Centers for Medicare and Medicaid logo."/>
          <p:cNvPicPr>
            <a:picLocks noChangeAspect="1"/>
          </p:cNvPicPr>
          <p:nvPr/>
        </p:nvPicPr>
        <p:blipFill>
          <a:blip r:embed="rId2" cstate="print"/>
          <a:stretch>
            <a:fillRect/>
          </a:stretch>
        </p:blipFill>
        <p:spPr>
          <a:xfrm>
            <a:off x="101600" y="2550068"/>
            <a:ext cx="11887200" cy="3088732"/>
          </a:xfrm>
          <a:prstGeom prst="rect">
            <a:avLst/>
          </a:prstGeom>
        </p:spPr>
      </p:pic>
      <p:sp>
        <p:nvSpPr>
          <p:cNvPr id="14" name="Text Placeholder 2"/>
          <p:cNvSpPr>
            <a:spLocks noGrp="1"/>
          </p:cNvSpPr>
          <p:nvPr>
            <p:ph type="body" sz="quarter" idx="10" hasCustomPrompt="1"/>
          </p:nvPr>
        </p:nvSpPr>
        <p:spPr>
          <a:xfrm>
            <a:off x="406400" y="2819400"/>
            <a:ext cx="11379200" cy="1752600"/>
          </a:xfrm>
        </p:spPr>
        <p:txBody>
          <a:bodyPr>
            <a:normAutofit/>
          </a:bodyPr>
          <a:lstStyle>
            <a:lvl1pPr marL="0" indent="0" algn="l">
              <a:buNone/>
              <a:defRPr sz="2400" b="1" i="1">
                <a:solidFill>
                  <a:srgbClr val="084A9C"/>
                </a:solidFill>
              </a:defRPr>
            </a:lvl1pPr>
          </a:lstStyle>
          <a:p>
            <a:pPr algn="l"/>
            <a:r>
              <a:rPr lang="en-US" sz="2400" b="1" i="1">
                <a:solidFill>
                  <a:srgbClr val="084A9C"/>
                </a:solidFill>
              </a:rPr>
              <a:t>Subtitle</a:t>
            </a:r>
          </a:p>
          <a:p>
            <a:pPr algn="l"/>
            <a:endParaRPr lang="en-US" sz="2800" b="0" i="1">
              <a:solidFill>
                <a:srgbClr val="084A9C"/>
              </a:solidFill>
            </a:endParaRPr>
          </a:p>
        </p:txBody>
      </p:sp>
      <p:sp>
        <p:nvSpPr>
          <p:cNvPr id="15" name="Text Placeholder 2"/>
          <p:cNvSpPr>
            <a:spLocks noGrp="1"/>
          </p:cNvSpPr>
          <p:nvPr>
            <p:ph type="body" sz="quarter" idx="11" hasCustomPrompt="1"/>
          </p:nvPr>
        </p:nvSpPr>
        <p:spPr>
          <a:xfrm>
            <a:off x="406400" y="4724400"/>
            <a:ext cx="11379200" cy="838200"/>
          </a:xfrm>
        </p:spPr>
        <p:txBody>
          <a:bodyPr>
            <a:normAutofit/>
          </a:bodyPr>
          <a:lstStyle>
            <a:lvl1pPr marL="0" indent="0" algn="l">
              <a:buNone/>
              <a:defRPr sz="2400" b="1" i="1">
                <a:solidFill>
                  <a:srgbClr val="084A9C"/>
                </a:solidFill>
              </a:defRPr>
            </a:lvl1pPr>
          </a:lstStyle>
          <a:p>
            <a:pPr algn="l"/>
            <a:r>
              <a:rPr lang="en-US" sz="2400" b="0" i="1">
                <a:solidFill>
                  <a:srgbClr val="084A9C"/>
                </a:solidFill>
              </a:rPr>
              <a:t>Presenter/Date</a:t>
            </a:r>
            <a:endParaRPr lang="en-US" sz="2800" b="0" i="1">
              <a:solidFill>
                <a:srgbClr val="084A9C"/>
              </a:solidFill>
            </a:endParaRPr>
          </a:p>
        </p:txBody>
      </p:sp>
      <p:sp>
        <p:nvSpPr>
          <p:cNvPr id="9" name="Slide Number Placeholder 6"/>
          <p:cNvSpPr txBox="1">
            <a:spLocks/>
          </p:cNvSpPr>
          <p:nvPr/>
        </p:nvSpPr>
        <p:spPr>
          <a:xfrm>
            <a:off x="8940800" y="6508751"/>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22FF3C-310F-4809-A5BE-BC5BA8AA108D}" type="slidenum">
              <a:rPr lang="en-US" sz="1200" smtClean="0"/>
              <a:pPr/>
              <a:t>‹#›</a:t>
            </a:fld>
            <a:endParaRPr lang="en-US" sz="1200" dirty="0"/>
          </a:p>
        </p:txBody>
      </p:sp>
      <p:grpSp>
        <p:nvGrpSpPr>
          <p:cNvPr id="11" name="Group 10"/>
          <p:cNvGrpSpPr/>
          <p:nvPr/>
        </p:nvGrpSpPr>
        <p:grpSpPr>
          <a:xfrm>
            <a:off x="-22577" y="2"/>
            <a:ext cx="12282311" cy="1473199"/>
            <a:chOff x="-16933" y="1"/>
            <a:chExt cx="9211733" cy="1015999"/>
          </a:xfrm>
        </p:grpSpPr>
        <p:sp>
          <p:nvSpPr>
            <p:cNvPr id="16" name="Rectangle 15"/>
            <p:cNvSpPr/>
            <p:nvPr userDrawn="1"/>
          </p:nvSpPr>
          <p:spPr bwMode="auto">
            <a:xfrm>
              <a:off x="-16933" y="1"/>
              <a:ext cx="9194800" cy="931332"/>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17" name="Rectangle 16"/>
            <p:cNvSpPr/>
            <p:nvPr userDrawn="1"/>
          </p:nvSpPr>
          <p:spPr bwMode="auto">
            <a:xfrm>
              <a:off x="0" y="931335"/>
              <a:ext cx="9194800" cy="84665"/>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18" name="Title 9"/>
          <p:cNvSpPr>
            <a:spLocks noGrp="1"/>
          </p:cNvSpPr>
          <p:nvPr>
            <p:ph type="title"/>
          </p:nvPr>
        </p:nvSpPr>
        <p:spPr>
          <a:xfrm>
            <a:off x="0" y="135468"/>
            <a:ext cx="12192000" cy="1006687"/>
          </a:xfrm>
          <a:noFill/>
          <a:ln>
            <a:noFill/>
          </a:ln>
          <a:effectLst/>
        </p:spPr>
        <p:txBody>
          <a:bodyPr/>
          <a:lstStyle/>
          <a:p>
            <a:r>
              <a:rPr lang="en-US"/>
              <a:t>Click to edit Master title style</a:t>
            </a:r>
          </a:p>
        </p:txBody>
      </p:sp>
    </p:spTree>
    <p:extLst>
      <p:ext uri="{BB962C8B-B14F-4D97-AF65-F5344CB8AC3E}">
        <p14:creationId xmlns:p14="http://schemas.microsoft.com/office/powerpoint/2010/main" val="341994086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EDB5D-1884-4931-AD5C-8286446874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63828DA-2B9F-45F7-96FA-FA1B457F08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8C3791-4AB3-4BA9-8B11-A681E4B8CB71}"/>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B0D0548F-CCD5-4CD0-8414-9EE06931C11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71F200A-DD41-43C0-9531-6530444FE506}"/>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218352445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MS title6">
    <p:spTree>
      <p:nvGrpSpPr>
        <p:cNvPr id="1" name=""/>
        <p:cNvGrpSpPr/>
        <p:nvPr/>
      </p:nvGrpSpPr>
      <p:grpSpPr>
        <a:xfrm>
          <a:off x="0" y="0"/>
          <a:ext cx="0" cy="0"/>
          <a:chOff x="0" y="0"/>
          <a:chExt cx="0" cy="0"/>
        </a:xfrm>
      </p:grpSpPr>
      <p:sp>
        <p:nvSpPr>
          <p:cNvPr id="13" name="TextBox 12"/>
          <p:cNvSpPr txBox="1"/>
          <p:nvPr/>
        </p:nvSpPr>
        <p:spPr>
          <a:xfrm>
            <a:off x="-2224195" y="4928188"/>
            <a:ext cx="184731" cy="369332"/>
          </a:xfrm>
          <a:prstGeom prst="rect">
            <a:avLst/>
          </a:prstGeom>
          <a:noFill/>
        </p:spPr>
        <p:txBody>
          <a:bodyPr wrap="none" rtlCol="0">
            <a:spAutoFit/>
          </a:bodyPr>
          <a:lstStyle/>
          <a:p>
            <a:endParaRPr lang="en-US" sz="1800" dirty="0"/>
          </a:p>
        </p:txBody>
      </p:sp>
      <p:sp>
        <p:nvSpPr>
          <p:cNvPr id="7" name="Text Placeholder 2"/>
          <p:cNvSpPr>
            <a:spLocks noGrp="1"/>
          </p:cNvSpPr>
          <p:nvPr>
            <p:ph type="body" sz="quarter" idx="10" hasCustomPrompt="1"/>
          </p:nvPr>
        </p:nvSpPr>
        <p:spPr>
          <a:xfrm>
            <a:off x="6604000" y="3048000"/>
            <a:ext cx="4368800" cy="914400"/>
          </a:xfrm>
        </p:spPr>
        <p:txBody>
          <a:bodyPr>
            <a:normAutofit/>
          </a:bodyPr>
          <a:lstStyle>
            <a:lvl1pPr marL="0" indent="0" algn="l">
              <a:buNone/>
              <a:defRPr sz="2400" b="1" i="1">
                <a:solidFill>
                  <a:srgbClr val="084A9C"/>
                </a:solidFill>
              </a:defRPr>
            </a:lvl1pPr>
          </a:lstStyle>
          <a:p>
            <a:pPr algn="l"/>
            <a:r>
              <a:rPr lang="en-US" sz="2400" b="1" i="1">
                <a:solidFill>
                  <a:srgbClr val="084A9C"/>
                </a:solidFill>
              </a:rPr>
              <a:t>Subtitle</a:t>
            </a:r>
          </a:p>
          <a:p>
            <a:pPr algn="l"/>
            <a:endParaRPr lang="en-US" sz="2800" b="0" i="1">
              <a:solidFill>
                <a:srgbClr val="084A9C"/>
              </a:solidFill>
            </a:endParaRPr>
          </a:p>
        </p:txBody>
      </p:sp>
      <p:sp>
        <p:nvSpPr>
          <p:cNvPr id="11" name="Text Placeholder 2"/>
          <p:cNvSpPr>
            <a:spLocks noGrp="1"/>
          </p:cNvSpPr>
          <p:nvPr>
            <p:ph type="body" sz="quarter" idx="11" hasCustomPrompt="1"/>
          </p:nvPr>
        </p:nvSpPr>
        <p:spPr>
          <a:xfrm>
            <a:off x="6604000" y="4191000"/>
            <a:ext cx="4368800" cy="838200"/>
          </a:xfrm>
        </p:spPr>
        <p:txBody>
          <a:bodyPr>
            <a:normAutofit/>
          </a:bodyPr>
          <a:lstStyle>
            <a:lvl1pPr marL="0" indent="0" algn="l">
              <a:buNone/>
              <a:defRPr sz="2400" b="1" i="1">
                <a:solidFill>
                  <a:srgbClr val="084A9C"/>
                </a:solidFill>
              </a:defRPr>
            </a:lvl1pPr>
          </a:lstStyle>
          <a:p>
            <a:pPr algn="l"/>
            <a:r>
              <a:rPr lang="en-US" sz="2400" b="0" i="1">
                <a:solidFill>
                  <a:srgbClr val="084A9C"/>
                </a:solidFill>
              </a:rPr>
              <a:t>Presenter/Date</a:t>
            </a:r>
            <a:endParaRPr lang="en-US" sz="2800" b="0" i="1">
              <a:solidFill>
                <a:srgbClr val="084A9C"/>
              </a:solidFill>
            </a:endParaRPr>
          </a:p>
        </p:txBody>
      </p:sp>
      <p:sp>
        <p:nvSpPr>
          <p:cNvPr id="8" name="TextBox 7"/>
          <p:cNvSpPr txBox="1"/>
          <p:nvPr/>
        </p:nvSpPr>
        <p:spPr>
          <a:xfrm>
            <a:off x="-2224195" y="4928188"/>
            <a:ext cx="184731" cy="369332"/>
          </a:xfrm>
          <a:prstGeom prst="rect">
            <a:avLst/>
          </a:prstGeom>
          <a:noFill/>
        </p:spPr>
        <p:txBody>
          <a:bodyPr wrap="none" rtlCol="0">
            <a:spAutoFit/>
          </a:bodyPr>
          <a:lstStyle/>
          <a:p>
            <a:endParaRPr lang="en-US" sz="1800" dirty="0"/>
          </a:p>
        </p:txBody>
      </p:sp>
      <p:pic>
        <p:nvPicPr>
          <p:cNvPr id="10" name="Picture 9" descr="The Centers for Medicare and Medicaid logo."/>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03201" y="228600"/>
            <a:ext cx="3536433" cy="914400"/>
          </a:xfrm>
          <a:prstGeom prst="rect">
            <a:avLst/>
          </a:prstGeom>
        </p:spPr>
      </p:pic>
      <p:sp>
        <p:nvSpPr>
          <p:cNvPr id="9" name="Slide Number Placeholder 6"/>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2FF3C-310F-4809-A5BE-BC5BA8AA108D}" type="slidenum">
              <a:rPr lang="en-US" smtClean="0"/>
              <a:t>‹#›</a:t>
            </a:fld>
            <a:endParaRPr lang="en-US" dirty="0"/>
          </a:p>
        </p:txBody>
      </p:sp>
      <p:grpSp>
        <p:nvGrpSpPr>
          <p:cNvPr id="14" name="Group 13"/>
          <p:cNvGrpSpPr/>
          <p:nvPr/>
        </p:nvGrpSpPr>
        <p:grpSpPr>
          <a:xfrm>
            <a:off x="-22577" y="1422400"/>
            <a:ext cx="12282311" cy="1337734"/>
            <a:chOff x="-16933" y="1"/>
            <a:chExt cx="9211733" cy="1015999"/>
          </a:xfrm>
        </p:grpSpPr>
        <p:sp>
          <p:nvSpPr>
            <p:cNvPr id="15" name="Rectangle 14"/>
            <p:cNvSpPr/>
            <p:nvPr userDrawn="1"/>
          </p:nvSpPr>
          <p:spPr bwMode="auto">
            <a:xfrm>
              <a:off x="-16933" y="1"/>
              <a:ext cx="9194800" cy="931332"/>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16" name="Rectangle 15"/>
            <p:cNvSpPr/>
            <p:nvPr userDrawn="1"/>
          </p:nvSpPr>
          <p:spPr bwMode="auto">
            <a:xfrm>
              <a:off x="0" y="931335"/>
              <a:ext cx="9194800" cy="84665"/>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17" name="Title 9"/>
          <p:cNvSpPr>
            <a:spLocks noGrp="1"/>
          </p:cNvSpPr>
          <p:nvPr>
            <p:ph type="title"/>
          </p:nvPr>
        </p:nvSpPr>
        <p:spPr>
          <a:xfrm>
            <a:off x="0" y="1422401"/>
            <a:ext cx="12192000" cy="1018258"/>
          </a:xfrm>
          <a:noFill/>
          <a:ln>
            <a:noFill/>
          </a:ln>
          <a:effectLst/>
        </p:spPr>
        <p:txBody>
          <a:bodyPr/>
          <a:lstStyle/>
          <a:p>
            <a:r>
              <a:rPr lang="en-US"/>
              <a:t>Click to edit Master title style</a:t>
            </a:r>
          </a:p>
        </p:txBody>
      </p:sp>
    </p:spTree>
    <p:extLst>
      <p:ext uri="{BB962C8B-B14F-4D97-AF65-F5344CB8AC3E}">
        <p14:creationId xmlns:p14="http://schemas.microsoft.com/office/powerpoint/2010/main" val="4281046964"/>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hin Bar_No CMS Logo">
    <p:spTree>
      <p:nvGrpSpPr>
        <p:cNvPr id="1" name=""/>
        <p:cNvGrpSpPr/>
        <p:nvPr/>
      </p:nvGrpSpPr>
      <p:grpSpPr>
        <a:xfrm>
          <a:off x="0" y="0"/>
          <a:ext cx="0" cy="0"/>
          <a:chOff x="0" y="0"/>
          <a:chExt cx="0" cy="0"/>
        </a:xfrm>
      </p:grpSpPr>
      <p:sp>
        <p:nvSpPr>
          <p:cNvPr id="13" name="TextBox 12"/>
          <p:cNvSpPr txBox="1"/>
          <p:nvPr/>
        </p:nvSpPr>
        <p:spPr>
          <a:xfrm>
            <a:off x="-2224195" y="4928188"/>
            <a:ext cx="184731" cy="369332"/>
          </a:xfrm>
          <a:prstGeom prst="rect">
            <a:avLst/>
          </a:prstGeom>
          <a:noFill/>
        </p:spPr>
        <p:txBody>
          <a:bodyPr wrap="none" rtlCol="0">
            <a:spAutoFit/>
          </a:bodyPr>
          <a:lstStyle/>
          <a:p>
            <a:endParaRPr lang="en-US" sz="1800" dirty="0"/>
          </a:p>
        </p:txBody>
      </p:sp>
      <p:sp>
        <p:nvSpPr>
          <p:cNvPr id="14" name="TextBox 13"/>
          <p:cNvSpPr txBox="1"/>
          <p:nvPr/>
        </p:nvSpPr>
        <p:spPr>
          <a:xfrm>
            <a:off x="-2224195" y="4928188"/>
            <a:ext cx="184731" cy="369332"/>
          </a:xfrm>
          <a:prstGeom prst="rect">
            <a:avLst/>
          </a:prstGeom>
          <a:noFill/>
        </p:spPr>
        <p:txBody>
          <a:bodyPr wrap="none" rtlCol="0">
            <a:spAutoFit/>
          </a:bodyPr>
          <a:lstStyle/>
          <a:p>
            <a:endParaRPr lang="en-US" sz="1800" dirty="0"/>
          </a:p>
        </p:txBody>
      </p:sp>
      <p:sp>
        <p:nvSpPr>
          <p:cNvPr id="11" name="Content Placeholder 2"/>
          <p:cNvSpPr>
            <a:spLocks noGrp="1"/>
          </p:cNvSpPr>
          <p:nvPr>
            <p:ph idx="1"/>
          </p:nvPr>
        </p:nvSpPr>
        <p:spPr>
          <a:xfrm>
            <a:off x="609600" y="1828801"/>
            <a:ext cx="10972800" cy="4297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4" name="Group 23"/>
          <p:cNvGrpSpPr/>
          <p:nvPr/>
        </p:nvGrpSpPr>
        <p:grpSpPr>
          <a:xfrm>
            <a:off x="0" y="1442086"/>
            <a:ext cx="12192000" cy="99695"/>
            <a:chOff x="0" y="1472565"/>
            <a:chExt cx="9144000" cy="99695"/>
          </a:xfrm>
        </p:grpSpPr>
        <p:cxnSp>
          <p:nvCxnSpPr>
            <p:cNvPr id="17" name="Straight Connector 16"/>
            <p:cNvCxnSpPr/>
            <p:nvPr userDrawn="1"/>
          </p:nvCxnSpPr>
          <p:spPr>
            <a:xfrm>
              <a:off x="0" y="1572260"/>
              <a:ext cx="9144000" cy="0"/>
            </a:xfrm>
            <a:prstGeom prst="line">
              <a:avLst/>
            </a:prstGeom>
            <a:ln w="101600" cap="sq">
              <a:solidFill>
                <a:srgbClr val="FFD004"/>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userDrawn="1"/>
          </p:nvCxnSpPr>
          <p:spPr>
            <a:xfrm>
              <a:off x="0" y="1472565"/>
              <a:ext cx="9144000" cy="0"/>
            </a:xfrm>
            <a:prstGeom prst="line">
              <a:avLst/>
            </a:prstGeom>
            <a:ln w="101600" cap="sq">
              <a:solidFill>
                <a:srgbClr val="084A9C"/>
              </a:solidFill>
            </a:ln>
          </p:spPr>
          <p:style>
            <a:lnRef idx="1">
              <a:schemeClr val="accent1"/>
            </a:lnRef>
            <a:fillRef idx="0">
              <a:schemeClr val="accent1"/>
            </a:fillRef>
            <a:effectRef idx="0">
              <a:schemeClr val="accent1"/>
            </a:effectRef>
            <a:fontRef idx="minor">
              <a:schemeClr val="tx1"/>
            </a:fontRef>
          </p:style>
        </p:cxnSp>
      </p:grpSp>
      <p:sp>
        <p:nvSpPr>
          <p:cNvPr id="23" name="Title 22"/>
          <p:cNvSpPr>
            <a:spLocks noGrp="1"/>
          </p:cNvSpPr>
          <p:nvPr>
            <p:ph type="title"/>
          </p:nvPr>
        </p:nvSpPr>
        <p:spPr>
          <a:xfrm>
            <a:off x="0" y="0"/>
            <a:ext cx="12192000" cy="1371600"/>
          </a:xfrm>
          <a:noFill/>
          <a:effectLst/>
        </p:spPr>
        <p:txBody>
          <a:bodyPr/>
          <a:lstStyle/>
          <a:p>
            <a:r>
              <a:rPr lang="en-US"/>
              <a:t>Click to edit Master title style</a:t>
            </a:r>
          </a:p>
        </p:txBody>
      </p:sp>
      <p:sp>
        <p:nvSpPr>
          <p:cNvPr id="25" name="Slide Number Placeholder 6"/>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2FF3C-310F-4809-A5BE-BC5BA8AA108D}" type="slidenum">
              <a:rPr lang="en-US" smtClean="0"/>
              <a:t>‹#›</a:t>
            </a:fld>
            <a:endParaRPr lang="en-US" dirty="0"/>
          </a:p>
        </p:txBody>
      </p:sp>
    </p:spTree>
    <p:extLst>
      <p:ext uri="{BB962C8B-B14F-4D97-AF65-F5344CB8AC3E}">
        <p14:creationId xmlns:p14="http://schemas.microsoft.com/office/powerpoint/2010/main" val="1949047541"/>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grpSp>
        <p:nvGrpSpPr>
          <p:cNvPr id="14" name="Group 13"/>
          <p:cNvGrpSpPr/>
          <p:nvPr/>
        </p:nvGrpSpPr>
        <p:grpSpPr>
          <a:xfrm>
            <a:off x="-22577" y="2"/>
            <a:ext cx="12282311" cy="1015999"/>
            <a:chOff x="-16933" y="1"/>
            <a:chExt cx="9211733" cy="1015999"/>
          </a:xfrm>
        </p:grpSpPr>
        <p:sp>
          <p:nvSpPr>
            <p:cNvPr id="6" name="Rectangle 5"/>
            <p:cNvSpPr/>
            <p:nvPr userDrawn="1"/>
          </p:nvSpPr>
          <p:spPr bwMode="auto">
            <a:xfrm>
              <a:off x="-16933" y="1"/>
              <a:ext cx="9194800" cy="931332"/>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13" name="Rectangle 12"/>
            <p:cNvSpPr/>
            <p:nvPr userDrawn="1"/>
          </p:nvSpPr>
          <p:spPr bwMode="auto">
            <a:xfrm>
              <a:off x="0" y="931335"/>
              <a:ext cx="9194800" cy="84665"/>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3" name="Slide Number Placeholder 2"/>
          <p:cNvSpPr>
            <a:spLocks noGrp="1"/>
          </p:cNvSpPr>
          <p:nvPr>
            <p:ph type="sldNum" sz="quarter" idx="10"/>
          </p:nvPr>
        </p:nvSpPr>
        <p:spPr>
          <a:xfrm>
            <a:off x="8737600" y="6356351"/>
            <a:ext cx="2844800" cy="365125"/>
          </a:xfrm>
          <a:prstGeom prst="rect">
            <a:avLst/>
          </a:prstGeom>
        </p:spPr>
        <p:txBody>
          <a:bodyPr/>
          <a:lstStyle/>
          <a:p>
            <a:fld id="{7022FF3C-310F-4809-A5BE-BC5BA8AA108D}" type="slidenum">
              <a:rPr lang="en-US" smtClean="0"/>
              <a:t>‹#›</a:t>
            </a:fld>
            <a:endParaRPr lang="en-US" dirty="0"/>
          </a:p>
        </p:txBody>
      </p:sp>
      <p:sp>
        <p:nvSpPr>
          <p:cNvPr id="4" name="Content Placeholder 2"/>
          <p:cNvSpPr>
            <a:spLocks noGrp="1"/>
          </p:cNvSpPr>
          <p:nvPr>
            <p:ph idx="1"/>
          </p:nvPr>
        </p:nvSpPr>
        <p:spPr>
          <a:xfrm>
            <a:off x="609600" y="1828801"/>
            <a:ext cx="10972800" cy="4297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9"/>
          <p:cNvSpPr>
            <a:spLocks noGrp="1"/>
          </p:cNvSpPr>
          <p:nvPr>
            <p:ph type="title"/>
          </p:nvPr>
        </p:nvSpPr>
        <p:spPr>
          <a:xfrm>
            <a:off x="0" y="135467"/>
            <a:ext cx="12192000" cy="694267"/>
          </a:xfrm>
          <a:noFill/>
          <a:ln>
            <a:noFill/>
          </a:ln>
          <a:effectLst/>
        </p:spPr>
        <p:txBody>
          <a:bodyPr/>
          <a:lstStyle/>
          <a:p>
            <a:r>
              <a:rPr lang="en-US"/>
              <a:t>Click to edit Master title style</a:t>
            </a:r>
          </a:p>
        </p:txBody>
      </p:sp>
    </p:spTree>
    <p:extLst>
      <p:ext uri="{BB962C8B-B14F-4D97-AF65-F5344CB8AC3E}">
        <p14:creationId xmlns:p14="http://schemas.microsoft.com/office/powerpoint/2010/main" val="2736405451"/>
      </p:ext>
    </p:extLst>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737600" y="6356351"/>
            <a:ext cx="2844800" cy="365125"/>
          </a:xfrm>
          <a:prstGeom prst="rect">
            <a:avLst/>
          </a:prstGeom>
        </p:spPr>
        <p:txBody>
          <a:bodyPr/>
          <a:lstStyle/>
          <a:p>
            <a:fld id="{7022FF3C-310F-4809-A5BE-BC5BA8AA108D}" type="slidenum">
              <a:rPr lang="en-US" smtClean="0"/>
              <a:t>‹#›</a:t>
            </a:fld>
            <a:endParaRPr lang="en-US" dirty="0"/>
          </a:p>
        </p:txBody>
      </p:sp>
      <p:grpSp>
        <p:nvGrpSpPr>
          <p:cNvPr id="4" name="Group 3"/>
          <p:cNvGrpSpPr/>
          <p:nvPr/>
        </p:nvGrpSpPr>
        <p:grpSpPr>
          <a:xfrm>
            <a:off x="-22577" y="2"/>
            <a:ext cx="12282311" cy="1015999"/>
            <a:chOff x="-16933" y="1"/>
            <a:chExt cx="9211733" cy="1015999"/>
          </a:xfrm>
        </p:grpSpPr>
        <p:sp>
          <p:nvSpPr>
            <p:cNvPr id="5" name="Rectangle 4"/>
            <p:cNvSpPr/>
            <p:nvPr userDrawn="1"/>
          </p:nvSpPr>
          <p:spPr bwMode="auto">
            <a:xfrm>
              <a:off x="-16933" y="1"/>
              <a:ext cx="9194800" cy="931332"/>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6" name="Rectangle 5"/>
            <p:cNvSpPr/>
            <p:nvPr userDrawn="1"/>
          </p:nvSpPr>
          <p:spPr bwMode="auto">
            <a:xfrm>
              <a:off x="0" y="931335"/>
              <a:ext cx="9194800" cy="84665"/>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7" name="Title 9"/>
          <p:cNvSpPr>
            <a:spLocks noGrp="1"/>
          </p:cNvSpPr>
          <p:nvPr>
            <p:ph type="title"/>
          </p:nvPr>
        </p:nvSpPr>
        <p:spPr>
          <a:xfrm>
            <a:off x="0" y="135467"/>
            <a:ext cx="12192000" cy="694267"/>
          </a:xfrm>
          <a:noFill/>
          <a:ln>
            <a:noFill/>
          </a:ln>
          <a:effectLst/>
        </p:spPr>
        <p:txBody>
          <a:bodyPr/>
          <a:lstStyle/>
          <a:p>
            <a:r>
              <a:rPr lang="en-US"/>
              <a:t>Click to edit Master title style</a:t>
            </a:r>
          </a:p>
        </p:txBody>
      </p:sp>
      <p:graphicFrame>
        <p:nvGraphicFramePr>
          <p:cNvPr id="8" name="Content Placeholder 7"/>
          <p:cNvGraphicFramePr>
            <a:graphicFrameLocks/>
          </p:cNvGraphicFramePr>
          <p:nvPr/>
        </p:nvGraphicFramePr>
        <p:xfrm>
          <a:off x="609600" y="1828801"/>
          <a:ext cx="10972800" cy="42973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17642203"/>
      </p:ext>
    </p:extLst>
  </p:cSld>
  <p:clrMapOvr>
    <a:masterClrMapping/>
  </p:clrMapOvr>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737600" y="6356351"/>
            <a:ext cx="2844800" cy="365125"/>
          </a:xfrm>
          <a:prstGeom prst="rect">
            <a:avLst/>
          </a:prstGeom>
        </p:spPr>
        <p:txBody>
          <a:bodyPr/>
          <a:lstStyle/>
          <a:p>
            <a:fld id="{7022FF3C-310F-4809-A5BE-BC5BA8AA108D}" type="slidenum">
              <a:rPr lang="en-US" smtClean="0"/>
              <a:t>‹#›</a:t>
            </a:fld>
            <a:endParaRPr lang="en-US" dirty="0"/>
          </a:p>
        </p:txBody>
      </p:sp>
      <p:grpSp>
        <p:nvGrpSpPr>
          <p:cNvPr id="4" name="Group 3"/>
          <p:cNvGrpSpPr/>
          <p:nvPr/>
        </p:nvGrpSpPr>
        <p:grpSpPr>
          <a:xfrm>
            <a:off x="-22577" y="2"/>
            <a:ext cx="12282311" cy="1015999"/>
            <a:chOff x="-16933" y="1"/>
            <a:chExt cx="9211733" cy="1015999"/>
          </a:xfrm>
        </p:grpSpPr>
        <p:sp>
          <p:nvSpPr>
            <p:cNvPr id="5" name="Rectangle 4"/>
            <p:cNvSpPr/>
            <p:nvPr userDrawn="1"/>
          </p:nvSpPr>
          <p:spPr bwMode="auto">
            <a:xfrm>
              <a:off x="-16933" y="1"/>
              <a:ext cx="9194800" cy="931332"/>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6" name="Rectangle 5"/>
            <p:cNvSpPr/>
            <p:nvPr userDrawn="1"/>
          </p:nvSpPr>
          <p:spPr bwMode="auto">
            <a:xfrm>
              <a:off x="0" y="931335"/>
              <a:ext cx="9194800" cy="84665"/>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7" name="Content Placeholder 2"/>
          <p:cNvSpPr>
            <a:spLocks noGrp="1"/>
          </p:cNvSpPr>
          <p:nvPr>
            <p:ph idx="1"/>
          </p:nvPr>
        </p:nvSpPr>
        <p:spPr>
          <a:xfrm>
            <a:off x="609600" y="1828801"/>
            <a:ext cx="10972800" cy="4297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9"/>
          <p:cNvSpPr>
            <a:spLocks noGrp="1"/>
          </p:cNvSpPr>
          <p:nvPr>
            <p:ph type="title"/>
          </p:nvPr>
        </p:nvSpPr>
        <p:spPr>
          <a:xfrm>
            <a:off x="0" y="135467"/>
            <a:ext cx="12192000" cy="694267"/>
          </a:xfrm>
          <a:noFill/>
          <a:ln>
            <a:noFill/>
          </a:ln>
          <a:effectLst/>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3069495640"/>
      </p:ext>
    </p:extLst>
  </p:cSld>
  <p:clrMapOvr>
    <a:masterClrMapping/>
  </p:clrMapOvr>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4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737600" y="6356351"/>
            <a:ext cx="2844800" cy="365125"/>
          </a:xfrm>
          <a:prstGeom prst="rect">
            <a:avLst/>
          </a:prstGeom>
        </p:spPr>
        <p:txBody>
          <a:bodyPr/>
          <a:lstStyle/>
          <a:p>
            <a:fld id="{7022FF3C-310F-4809-A5BE-BC5BA8AA108D}" type="slidenum">
              <a:rPr lang="en-US" smtClean="0"/>
              <a:t>‹#›</a:t>
            </a:fld>
            <a:endParaRPr lang="en-US" dirty="0"/>
          </a:p>
        </p:txBody>
      </p:sp>
      <p:grpSp>
        <p:nvGrpSpPr>
          <p:cNvPr id="4" name="Group 3"/>
          <p:cNvGrpSpPr/>
          <p:nvPr/>
        </p:nvGrpSpPr>
        <p:grpSpPr>
          <a:xfrm>
            <a:off x="-22577" y="2"/>
            <a:ext cx="12282311" cy="1015999"/>
            <a:chOff x="-16933" y="1"/>
            <a:chExt cx="9211733" cy="1015999"/>
          </a:xfrm>
        </p:grpSpPr>
        <p:sp>
          <p:nvSpPr>
            <p:cNvPr id="5" name="Rectangle 4"/>
            <p:cNvSpPr/>
            <p:nvPr userDrawn="1"/>
          </p:nvSpPr>
          <p:spPr bwMode="auto">
            <a:xfrm>
              <a:off x="-16933" y="1"/>
              <a:ext cx="9194800" cy="931332"/>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6" name="Rectangle 5"/>
            <p:cNvSpPr/>
            <p:nvPr userDrawn="1"/>
          </p:nvSpPr>
          <p:spPr bwMode="auto">
            <a:xfrm>
              <a:off x="0" y="931335"/>
              <a:ext cx="9194800" cy="84665"/>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graphicFrame>
        <p:nvGraphicFramePr>
          <p:cNvPr id="7" name="Chart 6"/>
          <p:cNvGraphicFramePr/>
          <p:nvPr/>
        </p:nvGraphicFramePr>
        <p:xfrm>
          <a:off x="1930400" y="1828800"/>
          <a:ext cx="8128000" cy="4064000"/>
        </p:xfrm>
        <a:graphic>
          <a:graphicData uri="http://schemas.openxmlformats.org/drawingml/2006/chart">
            <c:chart xmlns:c="http://schemas.openxmlformats.org/drawingml/2006/chart" xmlns:r="http://schemas.openxmlformats.org/officeDocument/2006/relationships" r:id="rId2"/>
          </a:graphicData>
        </a:graphic>
      </p:graphicFrame>
      <p:sp>
        <p:nvSpPr>
          <p:cNvPr id="8" name="Title 9"/>
          <p:cNvSpPr>
            <a:spLocks noGrp="1"/>
          </p:cNvSpPr>
          <p:nvPr>
            <p:ph type="title"/>
          </p:nvPr>
        </p:nvSpPr>
        <p:spPr>
          <a:xfrm>
            <a:off x="0" y="135467"/>
            <a:ext cx="12192000" cy="694267"/>
          </a:xfrm>
          <a:noFill/>
          <a:ln>
            <a:noFill/>
          </a:ln>
          <a:effectLst/>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2698771875"/>
      </p:ext>
    </p:extLst>
  </p:cSld>
  <p:clrMapOvr>
    <a:masterClrMapping/>
  </p:clrMapOvr>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5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7022FF3C-310F-4809-A5BE-BC5BA8AA108D}" type="slidenum">
              <a:rPr lang="en-US" smtClean="0"/>
              <a:t>‹#›</a:t>
            </a:fld>
            <a:endParaRPr lang="en-US" dirty="0"/>
          </a:p>
        </p:txBody>
      </p:sp>
      <p:grpSp>
        <p:nvGrpSpPr>
          <p:cNvPr id="4" name="Group 3"/>
          <p:cNvGrpSpPr/>
          <p:nvPr/>
        </p:nvGrpSpPr>
        <p:grpSpPr>
          <a:xfrm>
            <a:off x="-22576" y="4"/>
            <a:ext cx="12282311" cy="1015999"/>
            <a:chOff x="-16933" y="1"/>
            <a:chExt cx="9211733" cy="1015999"/>
          </a:xfrm>
        </p:grpSpPr>
        <p:sp>
          <p:nvSpPr>
            <p:cNvPr id="5" name="Rectangle 4"/>
            <p:cNvSpPr/>
            <p:nvPr userDrawn="1"/>
          </p:nvSpPr>
          <p:spPr bwMode="auto">
            <a:xfrm>
              <a:off x="-16933" y="1"/>
              <a:ext cx="9194800" cy="931332"/>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6" name="Rectangle 5"/>
            <p:cNvSpPr/>
            <p:nvPr userDrawn="1"/>
          </p:nvSpPr>
          <p:spPr bwMode="auto">
            <a:xfrm>
              <a:off x="0" y="931335"/>
              <a:ext cx="9194800" cy="84665"/>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7" name="Content Placeholder 2"/>
          <p:cNvSpPr>
            <a:spLocks noGrp="1"/>
          </p:cNvSpPr>
          <p:nvPr>
            <p:ph idx="1"/>
          </p:nvPr>
        </p:nvSpPr>
        <p:spPr>
          <a:xfrm>
            <a:off x="609600" y="1828801"/>
            <a:ext cx="10972800" cy="4297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9"/>
          <p:cNvSpPr>
            <a:spLocks noGrp="1"/>
          </p:cNvSpPr>
          <p:nvPr>
            <p:ph type="title"/>
          </p:nvPr>
        </p:nvSpPr>
        <p:spPr>
          <a:xfrm>
            <a:off x="0" y="135467"/>
            <a:ext cx="12192000" cy="694267"/>
          </a:xfrm>
          <a:noFill/>
          <a:ln>
            <a:noFill/>
          </a:ln>
          <a:effectLst/>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3260662139"/>
      </p:ext>
    </p:extLst>
  </p:cSld>
  <p:clrMapOvr>
    <a:masterClrMapping/>
  </p:clrMapOvr>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8367E-171D-4F02-854A-86982069072A}"/>
              </a:ext>
            </a:extLst>
          </p:cNvPr>
          <p:cNvSpPr>
            <a:spLocks noGrp="1"/>
          </p:cNvSpPr>
          <p:nvPr>
            <p:ph type="title"/>
          </p:nvPr>
        </p:nvSpPr>
        <p:spPr/>
        <p:txBody>
          <a:bodyPr/>
          <a:lstStyle/>
          <a:p>
            <a:r>
              <a:rPr lang="en-US"/>
              <a:t>Click to edit Master title style</a:t>
            </a:r>
          </a:p>
        </p:txBody>
      </p:sp>
      <p:sp>
        <p:nvSpPr>
          <p:cNvPr id="10" name="Slide Number Placeholder 5">
            <a:extLst>
              <a:ext uri="{FF2B5EF4-FFF2-40B4-BE49-F238E27FC236}">
                <a16:creationId xmlns:a16="http://schemas.microsoft.com/office/drawing/2014/main" id="{CEB45D1C-3664-40B8-A5D0-E8CCF94E9716}"/>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dirty="0">
                <a:latin typeface="Arial" pitchFamily="34" charset="0"/>
              </a:rPr>
              <a:t>| </a:t>
            </a:r>
            <a:fld id="{295008BC-DA31-4D19-837B-EFA4386B05F5}" type="slidenum">
              <a:rPr lang="en-US" smtClean="0">
                <a:latin typeface="Arial" pitchFamily="34" charset="0"/>
              </a:rPr>
              <a:pPr/>
              <a:t>‹#›</a:t>
            </a:fld>
            <a:r>
              <a:rPr lang="en-US" dirty="0">
                <a:latin typeface="Arial" pitchFamily="34" charset="0"/>
              </a:rPr>
              <a:t> |</a:t>
            </a:r>
            <a:r>
              <a:rPr lang="en-US" dirty="0">
                <a:latin typeface="Arial" pitchFamily="34" charset="0"/>
                <a:ea typeface="Verdana" pitchFamily="34" charset="0"/>
                <a:cs typeface="Verdana" pitchFamily="34" charset="0"/>
              </a:rPr>
              <a:t> </a:t>
            </a:r>
          </a:p>
        </p:txBody>
      </p:sp>
      <p:sp>
        <p:nvSpPr>
          <p:cNvPr id="27" name="Content Placeholder 2">
            <a:extLst>
              <a:ext uri="{FF2B5EF4-FFF2-40B4-BE49-F238E27FC236}">
                <a16:creationId xmlns:a16="http://schemas.microsoft.com/office/drawing/2014/main" id="{21B5798F-7C8C-4E94-A893-98CD67123E35}"/>
              </a:ext>
            </a:extLst>
          </p:cNvPr>
          <p:cNvSpPr>
            <a:spLocks noGrp="1"/>
          </p:cNvSpPr>
          <p:nvPr>
            <p:ph sz="half" idx="1"/>
          </p:nvPr>
        </p:nvSpPr>
        <p:spPr>
          <a:xfrm>
            <a:off x="838200" y="1517281"/>
            <a:ext cx="5181600" cy="4351338"/>
          </a:xfrm>
        </p:spPr>
        <p:txBody>
          <a:bodyPr/>
          <a:lstStyle>
            <a:lvl1pPr>
              <a:defRPr/>
            </a:lvl1pPr>
            <a:lvl2pPr>
              <a:defRPr/>
            </a:lvl2pPr>
            <a:lvl3pPr>
              <a:defRPr/>
            </a:lvl3pPr>
          </a:lstStyle>
          <a:p>
            <a:pPr marL="308269" lvl="0" indent="-308269" defTabSz="1216185">
              <a:spcBef>
                <a:spcPts val="0"/>
              </a:spcBef>
              <a:spcAft>
                <a:spcPts val="798"/>
              </a:spcAft>
              <a:buClr>
                <a:schemeClr val="tx2"/>
              </a:buClr>
              <a:buSzPct val="120000"/>
              <a:buFont typeface="Wingdings" pitchFamily="2" charset="2"/>
              <a:buChar char="§"/>
            </a:pPr>
            <a:r>
              <a:rPr lang="en-US"/>
              <a:t>Click to 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28" name="Content Placeholder 3">
            <a:extLst>
              <a:ext uri="{FF2B5EF4-FFF2-40B4-BE49-F238E27FC236}">
                <a16:creationId xmlns:a16="http://schemas.microsoft.com/office/drawing/2014/main" id="{954E8937-EB90-491E-8DAA-A4A45595C849}"/>
              </a:ext>
            </a:extLst>
          </p:cNvPr>
          <p:cNvSpPr>
            <a:spLocks noGrp="1"/>
          </p:cNvSpPr>
          <p:nvPr>
            <p:ph sz="half" idx="2"/>
          </p:nvPr>
        </p:nvSpPr>
        <p:spPr>
          <a:xfrm>
            <a:off x="6172200" y="1517281"/>
            <a:ext cx="5181600" cy="4351338"/>
          </a:xfrm>
        </p:spPr>
        <p:txBody>
          <a:bodyPr/>
          <a:lstStyle>
            <a:lvl1pPr>
              <a:defRPr/>
            </a:lvl1pPr>
            <a:lvl2pPr>
              <a:defRPr/>
            </a:lvl2pPr>
            <a:lvl3pPr>
              <a:defRPr/>
            </a:lvl3pPr>
          </a:lstStyle>
          <a:p>
            <a:pPr marL="308269" lvl="0" indent="-308269" defTabSz="1216185">
              <a:spcBef>
                <a:spcPts val="0"/>
              </a:spcBef>
              <a:spcAft>
                <a:spcPts val="798"/>
              </a:spcAft>
              <a:buClr>
                <a:schemeClr val="tx2"/>
              </a:buClr>
              <a:buSzPct val="120000"/>
              <a:buFont typeface="Wingdings" pitchFamily="2" charset="2"/>
              <a:buChar char="§"/>
            </a:pPr>
            <a:r>
              <a:rPr lang="en-US"/>
              <a:t>Click to 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Tree>
    <p:extLst>
      <p:ext uri="{BB962C8B-B14F-4D97-AF65-F5344CB8AC3E}">
        <p14:creationId xmlns:p14="http://schemas.microsoft.com/office/powerpoint/2010/main" val="82735011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812800" y="274638"/>
            <a:ext cx="10972800" cy="868362"/>
          </a:xfrm>
          <a:prstGeom prst="rect">
            <a:avLst/>
          </a:prstGeom>
        </p:spPr>
        <p:txBody>
          <a:bodyPr vert="horz" lIns="91440" tIns="45720" rIns="91440" bIns="45720" rtlCol="0" anchor="ctr" anchorCtr="0">
            <a:normAutofit/>
          </a:bodyPr>
          <a:lstStyle>
            <a:lvl1pPr>
              <a:lnSpc>
                <a:spcPts val="3200"/>
              </a:lnSpc>
              <a:defRPr lang="en-US"/>
            </a:lvl1pPr>
          </a:lstStyle>
          <a:p>
            <a:r>
              <a:rPr lang="en-US"/>
              <a:t>Click to edit Master title style</a:t>
            </a:r>
          </a:p>
        </p:txBody>
      </p:sp>
      <p:sp>
        <p:nvSpPr>
          <p:cNvPr id="8" name="Text Placeholder 2"/>
          <p:cNvSpPr>
            <a:spLocks noGrp="1"/>
          </p:cNvSpPr>
          <p:nvPr>
            <p:ph idx="1"/>
          </p:nvPr>
        </p:nvSpPr>
        <p:spPr>
          <a:xfrm>
            <a:off x="812800" y="1447800"/>
            <a:ext cx="10972800" cy="4678363"/>
          </a:xfrm>
          <a:prstGeom prst="rect">
            <a:avLst/>
          </a:prstGeom>
        </p:spPr>
        <p:txBody>
          <a:bodyPr vert="horz" lIns="91440" tIns="45720" rIns="91440" bIns="45720" rtlCol="0">
            <a:normAutofit/>
          </a:bodyPr>
          <a:lstStyle>
            <a:lvl1pPr>
              <a:spcAft>
                <a:spcPts val="600"/>
              </a:spcAft>
              <a:defRPr lang="en-US" smtClean="0"/>
            </a:lvl1pPr>
            <a:lvl2pPr>
              <a:spcAft>
                <a:spcPts val="600"/>
              </a:spcAft>
              <a:defRPr lang="en-US" smtClean="0"/>
            </a:lvl2pPr>
            <a:lvl3pPr>
              <a:spcAft>
                <a:spcPts val="600"/>
              </a:spcAft>
              <a:defRPr lang="en-US" smtClean="0"/>
            </a:lvl3pPr>
            <a:lvl4pPr marL="1027113" indent="-280988">
              <a:buClr>
                <a:schemeClr val="tx2"/>
              </a:buClr>
              <a:defRPr lang="en-US" smtClean="0"/>
            </a:lvl4pPr>
            <a:lvl5pPr marL="1319213" indent="-228600">
              <a:buClr>
                <a:schemeClr val="tx2"/>
              </a:buClr>
              <a:buSzPct val="60000"/>
              <a:buFont typeface="Wingdings" pitchFamily="2" charset="2"/>
              <a:buChar char="q"/>
              <a:tabLst/>
              <a:defRPr lang="en-US" smtClean="0"/>
            </a:lvl5pPr>
            <a:lvl6pPr marL="1608138" indent="-228600">
              <a:buClr>
                <a:schemeClr val="tx2"/>
              </a:buClr>
              <a:buFont typeface="Helvetica LT Std" pitchFamily="34" charset="0"/>
              <a:buChar char="–"/>
              <a:tabLst/>
              <a:defRPr lang="en-US" smtClean="0"/>
            </a:lvl6pPr>
          </a:lstStyle>
          <a:p>
            <a:pPr lvl="0"/>
            <a:r>
              <a:rPr lang="en-US"/>
              <a:t>Click to edit Master text styles</a:t>
            </a:r>
          </a:p>
        </p:txBody>
      </p:sp>
    </p:spTree>
    <p:extLst>
      <p:ext uri="{BB962C8B-B14F-4D97-AF65-F5344CB8AC3E}">
        <p14:creationId xmlns:p14="http://schemas.microsoft.com/office/powerpoint/2010/main" val="296650909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grpSp>
        <p:nvGrpSpPr>
          <p:cNvPr id="4" name="Group 3"/>
          <p:cNvGrpSpPr/>
          <p:nvPr userDrawn="1"/>
        </p:nvGrpSpPr>
        <p:grpSpPr>
          <a:xfrm>
            <a:off x="-22576" y="4"/>
            <a:ext cx="12282311" cy="1015999"/>
            <a:chOff x="-16933" y="1"/>
            <a:chExt cx="9211733" cy="1015999"/>
          </a:xfrm>
        </p:grpSpPr>
        <p:sp>
          <p:nvSpPr>
            <p:cNvPr id="5" name="Rectangle 4"/>
            <p:cNvSpPr/>
            <p:nvPr userDrawn="1"/>
          </p:nvSpPr>
          <p:spPr bwMode="auto">
            <a:xfrm>
              <a:off x="-16933" y="1"/>
              <a:ext cx="9194800" cy="931332"/>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6" name="Rectangle 5"/>
            <p:cNvSpPr/>
            <p:nvPr userDrawn="1"/>
          </p:nvSpPr>
          <p:spPr bwMode="auto">
            <a:xfrm>
              <a:off x="0" y="931335"/>
              <a:ext cx="9194800" cy="84665"/>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7" name="Content Placeholder 2"/>
          <p:cNvSpPr>
            <a:spLocks noGrp="1"/>
          </p:cNvSpPr>
          <p:nvPr>
            <p:ph idx="1"/>
          </p:nvPr>
        </p:nvSpPr>
        <p:spPr>
          <a:xfrm>
            <a:off x="609600" y="1828801"/>
            <a:ext cx="10972800" cy="4297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9"/>
          <p:cNvSpPr>
            <a:spLocks noGrp="1"/>
          </p:cNvSpPr>
          <p:nvPr>
            <p:ph type="title"/>
          </p:nvPr>
        </p:nvSpPr>
        <p:spPr>
          <a:xfrm>
            <a:off x="0" y="135467"/>
            <a:ext cx="12192000" cy="694267"/>
          </a:xfrm>
          <a:noFill/>
          <a:ln>
            <a:noFill/>
          </a:ln>
          <a:effectLst/>
        </p:spPr>
        <p:txBody>
          <a:bodyPr/>
          <a:lstStyle>
            <a:lvl1pPr>
              <a:defRPr>
                <a:solidFill>
                  <a:schemeClr val="bg1"/>
                </a:solidFill>
              </a:defRPr>
            </a:lvl1pPr>
          </a:lstStyle>
          <a:p>
            <a:r>
              <a:rPr lang="en-US"/>
              <a:t>Click to edit Master title style</a:t>
            </a:r>
          </a:p>
        </p:txBody>
      </p:sp>
      <p:sp>
        <p:nvSpPr>
          <p:cNvPr id="9" name="Slide Number Placeholder 3">
            <a:extLst>
              <a:ext uri="{FF2B5EF4-FFF2-40B4-BE49-F238E27FC236}">
                <a16:creationId xmlns:a16="http://schemas.microsoft.com/office/drawing/2014/main" id="{F0F7BE59-E874-4E09-9552-3D0606009E3E}"/>
              </a:ext>
            </a:extLst>
          </p:cNvPr>
          <p:cNvSpPr>
            <a:spLocks noGrp="1"/>
          </p:cNvSpPr>
          <p:nvPr>
            <p:ph type="sldNum" sz="quarter" idx="12"/>
          </p:nvPr>
        </p:nvSpPr>
        <p:spPr>
          <a:xfrm>
            <a:off x="8737600" y="6356351"/>
            <a:ext cx="2844800" cy="365125"/>
          </a:xfrm>
          <a:prstGeom prst="rect">
            <a:avLst/>
          </a:prstGeom>
        </p:spPr>
        <p:txBody>
          <a:bodyPr/>
          <a:lstStyle>
            <a:lvl1pPr marL="228600" indent="-228600">
              <a:buFont typeface="+mj-lt"/>
              <a:buAutoNum type="arabicPeriod"/>
              <a:defRPr/>
            </a:lvl1pPr>
          </a:lstStyle>
          <a:p>
            <a:pPr marL="0" indent="0">
              <a:buFont typeface="+mj-lt"/>
              <a:buNone/>
            </a:pPr>
            <a:r>
              <a:rPr lang="en-US" dirty="0"/>
              <a:t>1</a:t>
            </a:r>
          </a:p>
        </p:txBody>
      </p:sp>
    </p:spTree>
    <p:extLst>
      <p:ext uri="{BB962C8B-B14F-4D97-AF65-F5344CB8AC3E}">
        <p14:creationId xmlns:p14="http://schemas.microsoft.com/office/powerpoint/2010/main" val="1256024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BBA0C-C836-4FE3-A76B-823B5E263F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838E90-95BF-413A-ACB3-E627888665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B5C58FB-2025-45F8-814A-0FE3E25D9B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67FB8D-DF08-4183-A408-5F9C5DED2CB9}"/>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F2228B7D-42CC-4073-B52E-A0708BC95EB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7C0293A-31C7-4BB8-858B-BC7E8CA99B72}"/>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53606086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5027-5042-6794-7ECA-7B729DB78BA9}"/>
              </a:ext>
            </a:extLst>
          </p:cNvPr>
          <p:cNvSpPr>
            <a:spLocks noGrp="1"/>
          </p:cNvSpPr>
          <p:nvPr>
            <p:ph type="title"/>
          </p:nvPr>
        </p:nvSpPr>
        <p:spPr>
          <a:xfrm>
            <a:off x="838202"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97184425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66537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88338-F05D-4401-BE9B-302FF1F44FD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FCCB93D-683F-49CD-A28E-308558E462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7A2B97-820C-4A03-8FB3-65593B3E0F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C3AD08A-F722-4D1C-BBDF-3E6B4FF01C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E07ACB-6036-4D31-A055-72AD1A87CD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87371B4-F69B-42C0-B417-5C3E0B124069}"/>
              </a:ext>
            </a:extLst>
          </p:cNvPr>
          <p:cNvSpPr>
            <a:spLocks noGrp="1"/>
          </p:cNvSpPr>
          <p:nvPr>
            <p:ph type="dt" sz="half" idx="10"/>
          </p:nvPr>
        </p:nvSpPr>
        <p:spPr/>
        <p:txBody>
          <a:bodyPr/>
          <a:lstStyle/>
          <a:p>
            <a:endParaRPr lang="en-US" dirty="0"/>
          </a:p>
        </p:txBody>
      </p:sp>
      <p:sp>
        <p:nvSpPr>
          <p:cNvPr id="8" name="Footer Placeholder 7">
            <a:extLst>
              <a:ext uri="{FF2B5EF4-FFF2-40B4-BE49-F238E27FC236}">
                <a16:creationId xmlns:a16="http://schemas.microsoft.com/office/drawing/2014/main" id="{2B07AFCA-0DBA-4D35-995A-71577504385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1EF02B3-96E8-48E5-8CBE-D260825F738E}"/>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717661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05553-23F0-4D1E-9EB1-269D32078C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5FC855-A1F2-4D39-A6BC-0F718562C457}"/>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693AA49A-DCA7-4A25-BF44-7E8197F3788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2758C77-7D31-4A9C-98AB-8A0A710FE6F3}"/>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3190194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64CED0-4302-42D5-B30C-2F294953F1DF}"/>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8E15984E-C069-45AC-B03A-068D32B7C9A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1B983B5-3E32-4F26-A52F-8B449FB597BC}"/>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3229497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67C4A-DE31-4A18-974F-E5981B7E2E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EC8206-AB68-42FA-B0DD-91763F28AE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4783BDE-D6F6-42E0-A0B4-8E03B1CFC9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D4E71B-C432-4974-B40F-A74DB351B0E8}"/>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3F5CABF3-52C7-451C-B8F0-3C99AF725DC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02D0DF7-ED93-4A1D-9554-A761E46D3529}"/>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3296327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491C7-CA6A-40DD-9B17-9723127B3B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A35FDC3-29FB-4C05-9AF6-94ABD87954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41E7DD67-2A7E-4018-9BD6-34CFD7D138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DDBD55-C7A3-461E-9F09-EA7C0EF020C5}"/>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F165468E-AE8A-47C4-86A2-C3B9A4755AE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9423EB0-6D1A-4341-AA9C-A8985EAAEFB9}"/>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1885950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image" Target="../media/image2.jpe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image" Target="../media/image1.jpeg"/><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theme" Target="../theme/theme3.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41.xml"/><Relationship Id="rId1"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A5C9F1-E6C1-4461-9895-6819D70167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166C339-5596-450C-85BC-D7D4FFC9FA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4B0DC3-363C-4292-940C-E3713D3280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6E2AAB35-8808-4E90-B65A-E3E993AC22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8E519E0-C902-408F-BAF9-85B847AEE5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227B7D-D5B6-4021-8B10-31A8CB86A2D5}" type="slidenum">
              <a:rPr lang="en-US" smtClean="0"/>
              <a:t>‹#›</a:t>
            </a:fld>
            <a:endParaRPr lang="en-US" dirty="0"/>
          </a:p>
        </p:txBody>
      </p:sp>
    </p:spTree>
    <p:extLst>
      <p:ext uri="{BB962C8B-B14F-4D97-AF65-F5344CB8AC3E}">
        <p14:creationId xmlns:p14="http://schemas.microsoft.com/office/powerpoint/2010/main" val="230678921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 y="621594"/>
            <a:ext cx="12191999" cy="1325563"/>
          </a:xfrm>
          <a:prstGeom prst="rect">
            <a:avLst/>
          </a:prstGeom>
          <a:solidFill>
            <a:srgbClr val="002060"/>
          </a:solidFill>
        </p:spPr>
        <p:txBody>
          <a:bodyPr vert="horz" lIns="91440" tIns="45720" rIns="91440" bIns="45720" rtlCol="0" anchor="ctr">
            <a:normAutofit/>
          </a:bodyPr>
          <a:lstStyle/>
          <a:p>
            <a:r>
              <a:rPr lang="en-US"/>
              <a:t>Click to edit Master title style</a:t>
            </a:r>
          </a:p>
        </p:txBody>
      </p:sp>
      <p:cxnSp>
        <p:nvCxnSpPr>
          <p:cNvPr id="8" name="Straight Connector 7"/>
          <p:cNvCxnSpPr/>
          <p:nvPr userDrawn="1"/>
        </p:nvCxnSpPr>
        <p:spPr>
          <a:xfrm>
            <a:off x="0" y="1959377"/>
            <a:ext cx="12192000" cy="0"/>
          </a:xfrm>
          <a:prstGeom prst="line">
            <a:avLst/>
          </a:prstGeom>
          <a:ln w="76200"/>
        </p:spPr>
        <p:style>
          <a:lnRef idx="1">
            <a:schemeClr val="accent4"/>
          </a:lnRef>
          <a:fillRef idx="0">
            <a:schemeClr val="accent4"/>
          </a:fillRef>
          <a:effectRef idx="0">
            <a:schemeClr val="accent4"/>
          </a:effectRef>
          <a:fontRef idx="minor">
            <a:schemeClr val="tx1"/>
          </a:fontRef>
        </p:style>
      </p:cxnSp>
      <p:pic>
        <p:nvPicPr>
          <p:cNvPr id="14" name="Picture 13"/>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41514" y="113500"/>
            <a:ext cx="1037772" cy="311950"/>
          </a:xfrm>
          <a:prstGeom prst="rect">
            <a:avLst/>
          </a:prstGeom>
        </p:spPr>
      </p:pic>
      <p:pic>
        <p:nvPicPr>
          <p:cNvPr id="16" name="Picture 15" descr="Title page of a Patients over Paperwork presentation. Image displays female provider talking to a male patient with a medical record under her hand that is resting on a table." title="Agency Wide Efforts to  Reduce Burden"/>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0" y="2274430"/>
            <a:ext cx="7743819" cy="4176108"/>
          </a:xfrm>
          <a:prstGeom prst="rect">
            <a:avLst/>
          </a:prstGeom>
        </p:spPr>
      </p:pic>
    </p:spTree>
    <p:extLst>
      <p:ext uri="{BB962C8B-B14F-4D97-AF65-F5344CB8AC3E}">
        <p14:creationId xmlns:p14="http://schemas.microsoft.com/office/powerpoint/2010/main" val="3648166729"/>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Lst>
  <p:hf hdr="0" ftr="0" dt="0"/>
  <p:txStyles>
    <p:titleStyle>
      <a:lvl1pPr algn="ctr" defTabSz="914400" rtl="0" eaLnBrk="1" latinLnBrk="0" hangingPunct="1">
        <a:lnSpc>
          <a:spcPct val="90000"/>
        </a:lnSpc>
        <a:spcBef>
          <a:spcPct val="0"/>
        </a:spcBef>
        <a:buNone/>
        <a:defRPr sz="4400" b="1" kern="1200">
          <a:solidFill>
            <a:schemeClr val="bg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6285"/>
            <a:ext cx="12192000" cy="1143000"/>
          </a:xfrm>
          <a:prstGeom prst="rect">
            <a:avLst/>
          </a:prstGeom>
          <a:solidFill>
            <a:srgbClr val="0F4B9A"/>
          </a:solidFill>
          <a:effectLst>
            <a:outerShdw dist="76200" dir="5400000" algn="t" rotWithShape="0">
              <a:srgbClr val="FFC000"/>
            </a:outerShdw>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227B7D-D5B6-4021-8B10-31A8CB86A2D5}" type="slidenum">
              <a:rPr lang="en-US" smtClean="0"/>
              <a:t>‹#›</a:t>
            </a:fld>
            <a:endParaRPr lang="en-US" dirty="0"/>
          </a:p>
        </p:txBody>
      </p:sp>
      <p:cxnSp>
        <p:nvCxnSpPr>
          <p:cNvPr id="9" name="Straight Connector 8" descr="Artifact">
            <a:extLst>
              <a:ext uri="{FF2B5EF4-FFF2-40B4-BE49-F238E27FC236}">
                <a16:creationId xmlns:a16="http://schemas.microsoft.com/office/drawing/2014/main" id="{BA23D09F-D995-4795-93CA-B00D94D31466}"/>
              </a:ext>
            </a:extLst>
          </p:cNvPr>
          <p:cNvCxnSpPr>
            <a:cxnSpLocks/>
          </p:cNvCxnSpPr>
          <p:nvPr userDrawn="1"/>
        </p:nvCxnSpPr>
        <p:spPr bwMode="auto">
          <a:xfrm>
            <a:off x="616449" y="1242752"/>
            <a:ext cx="11236720" cy="0"/>
          </a:xfrm>
          <a:prstGeom prst="line">
            <a:avLst/>
          </a:prstGeom>
          <a:solidFill>
            <a:srgbClr val="FFCC99"/>
          </a:solidFill>
          <a:ln w="12700" cap="flat" cmpd="sng" algn="ctr">
            <a:solidFill>
              <a:schemeClr val="bg1">
                <a:lumMod val="50000"/>
              </a:schemeClr>
            </a:solidFill>
            <a:prstDash val="solid"/>
            <a:round/>
            <a:headEnd type="none" w="med" len="med"/>
            <a:tailEnd type="none" w="med" len="med"/>
          </a:ln>
          <a:effectLst/>
        </p:spPr>
      </p:cxnSp>
    </p:spTree>
    <p:extLst>
      <p:ext uri="{BB962C8B-B14F-4D97-AF65-F5344CB8AC3E}">
        <p14:creationId xmlns:p14="http://schemas.microsoft.com/office/powerpoint/2010/main" val="1699283628"/>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7" r:id="rId16"/>
    <p:sldLayoutId id="2147483660" r:id="rId17"/>
    <p:sldLayoutId id="2147483670" r:id="rId18"/>
    <p:sldLayoutId id="2147483696" r:id="rId19"/>
  </p:sldLayoutIdLst>
  <p:hf hdr="0" ftr="0" dt="0"/>
  <p:txStyles>
    <p:titleStyle>
      <a:lvl1pPr algn="ctr" defTabSz="914400" rtl="0" eaLnBrk="1" latinLnBrk="0" hangingPunct="1">
        <a:spcBef>
          <a:spcPct val="0"/>
        </a:spcBef>
        <a:buNone/>
        <a:defRPr sz="4000" b="1" i="0" u="none"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200" b="1"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000" b="0" i="0" u="none" kern="1200">
          <a:solidFill>
            <a:schemeClr val="tx1"/>
          </a:solidFill>
          <a:latin typeface="+mn-lt"/>
          <a:ea typeface="+mn-ea"/>
          <a:cs typeface="+mn-cs"/>
        </a:defRPr>
      </a:lvl2pPr>
      <a:lvl3pPr marL="1143000" indent="-228600" algn="l" defTabSz="914400" rtl="0" eaLnBrk="1" latinLnBrk="0" hangingPunct="1">
        <a:spcBef>
          <a:spcPct val="200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1454599"/>
      </p:ext>
    </p:extLst>
  </p:cSld>
  <p:clrMap bg1="lt1" tx1="dk1" bg2="lt2" tx2="dk2" accent1="accent1" accent2="accent2" accent3="accent3" accent4="accent4" accent5="accent5" accent6="accent6" hlink="hlink" folHlink="folHlink"/>
  <p:sldLayoutIdLst>
    <p:sldLayoutId id="2147483739" r:id="rId1"/>
    <p:sldLayoutId id="2147483740" r:id="rId2"/>
  </p:sldLayoutIdLst>
  <p:hf hdr="0" dt="0"/>
  <p:txStyles>
    <p:titleStyle>
      <a:lvl1pPr algn="l" defTabSz="914411" rtl="0" eaLnBrk="1" latinLnBrk="0" hangingPunct="1">
        <a:lnSpc>
          <a:spcPct val="90000"/>
        </a:lnSpc>
        <a:spcBef>
          <a:spcPct val="0"/>
        </a:spcBef>
        <a:buNone/>
        <a:defRPr lang="en-US" sz="3200" b="1" i="0" kern="1200" cap="none" baseline="0" dirty="0">
          <a:solidFill>
            <a:schemeClr val="tx2"/>
          </a:solidFill>
          <a:latin typeface="+mn-lt"/>
          <a:ea typeface="+mj-ea"/>
          <a:cs typeface="Arial Narrow" charset="0"/>
        </a:defRPr>
      </a:lvl1pPr>
    </p:titleStyle>
    <p:bodyStyle>
      <a:lvl1pPr marL="0" indent="0" algn="l" defTabSz="914411" rtl="0" eaLnBrk="1" latinLnBrk="0" hangingPunct="1">
        <a:lnSpc>
          <a:spcPct val="90000"/>
        </a:lnSpc>
        <a:spcBef>
          <a:spcPts val="1001"/>
        </a:spcBef>
        <a:buFontTx/>
        <a:buNone/>
        <a:defRPr lang="en-US" sz="2400" b="1" i="0" kern="1200" cap="none" baseline="0" dirty="0">
          <a:solidFill>
            <a:schemeClr val="tx2"/>
          </a:solidFill>
          <a:latin typeface="+mn-lt"/>
          <a:ea typeface="+mn-ea"/>
          <a:cs typeface="Arial Narrow" charset="0"/>
        </a:defRPr>
      </a:lvl1pPr>
      <a:lvl2pPr marL="0" indent="0" algn="l" defTabSz="914411" rtl="0" eaLnBrk="1" latinLnBrk="0" hangingPunct="1">
        <a:lnSpc>
          <a:spcPct val="90000"/>
        </a:lnSpc>
        <a:spcBef>
          <a:spcPts val="500"/>
        </a:spcBef>
        <a:spcAft>
          <a:spcPts val="500"/>
        </a:spcAft>
        <a:buFontTx/>
        <a:buNone/>
        <a:defRPr lang="en-US" sz="2400" b="0" i="0" kern="1200" baseline="0" dirty="0">
          <a:solidFill>
            <a:schemeClr val="tx2"/>
          </a:solidFill>
          <a:latin typeface="+mn-lt"/>
          <a:ea typeface="+mn-ea"/>
          <a:cs typeface="Arial Narrow" charset="0"/>
        </a:defRPr>
      </a:lvl2pPr>
      <a:lvl3pPr marL="349254" indent="-230191" algn="l" defTabSz="914411" rtl="0" eaLnBrk="1" latinLnBrk="0" hangingPunct="1">
        <a:lnSpc>
          <a:spcPct val="90000"/>
        </a:lnSpc>
        <a:spcBef>
          <a:spcPts val="500"/>
        </a:spcBef>
        <a:spcAft>
          <a:spcPts val="500"/>
        </a:spcAft>
        <a:buFont typeface="Wingdings" pitchFamily="2" charset="2"/>
        <a:buChar char="§"/>
        <a:tabLst/>
        <a:defRPr lang="en-US" sz="2400" b="0" i="0" kern="1200" baseline="0" dirty="0">
          <a:solidFill>
            <a:schemeClr val="tx2"/>
          </a:solidFill>
          <a:latin typeface="+mn-lt"/>
          <a:ea typeface="+mn-ea"/>
          <a:cs typeface="Arial Narrow" charset="0"/>
        </a:defRPr>
      </a:lvl3pPr>
      <a:lvl4pPr marL="579445" indent="-230191" algn="l" defTabSz="914411" rtl="0" eaLnBrk="1" latinLnBrk="0" hangingPunct="1">
        <a:lnSpc>
          <a:spcPct val="90000"/>
        </a:lnSpc>
        <a:spcBef>
          <a:spcPts val="500"/>
        </a:spcBef>
        <a:spcAft>
          <a:spcPts val="500"/>
        </a:spcAft>
        <a:buFont typeface="Wingdings" pitchFamily="2" charset="2"/>
        <a:buChar char="§"/>
        <a:tabLst/>
        <a:defRPr lang="en-US" sz="2201" b="0" i="0" kern="1200" baseline="0" dirty="0">
          <a:solidFill>
            <a:schemeClr val="tx2"/>
          </a:solidFill>
          <a:latin typeface="+mn-lt"/>
          <a:ea typeface="+mn-ea"/>
          <a:cs typeface="Arial Narrow" charset="0"/>
        </a:defRPr>
      </a:lvl4pPr>
      <a:lvl5pPr marL="800110" indent="-228604" algn="l" defTabSz="914411" rtl="0" eaLnBrk="1" latinLnBrk="0" hangingPunct="1">
        <a:lnSpc>
          <a:spcPct val="90000"/>
        </a:lnSpc>
        <a:spcBef>
          <a:spcPts val="500"/>
        </a:spcBef>
        <a:spcAft>
          <a:spcPts val="500"/>
        </a:spcAft>
        <a:buFont typeface="Wingdings" pitchFamily="2" charset="2"/>
        <a:buChar char="§"/>
        <a:tabLst/>
        <a:defRPr lang="en-US" sz="1801" b="0" i="0" kern="1200" baseline="0" dirty="0">
          <a:solidFill>
            <a:schemeClr val="tx2"/>
          </a:solidFill>
          <a:latin typeface="+mn-lt"/>
          <a:ea typeface="+mn-ea"/>
          <a:cs typeface="Arial Narrow" charset="0"/>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Wingdings" pitchFamily="2" charset="2"/>
        <a:buChar char="§"/>
        <a:defRPr sz="1801" kern="1200">
          <a:solidFill>
            <a:schemeClr val="tx2"/>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p:bodyStyle>
    <p:otherStyle>
      <a:defPPr>
        <a:defRPr lang="en-US"/>
      </a:defPPr>
      <a:lvl1pPr marL="0" algn="l" defTabSz="914411" rtl="0" eaLnBrk="1" latinLnBrk="0" hangingPunct="1">
        <a:defRPr sz="1801" kern="1200">
          <a:solidFill>
            <a:schemeClr val="tx1"/>
          </a:solidFill>
          <a:latin typeface="+mn-lt"/>
          <a:ea typeface="+mn-ea"/>
          <a:cs typeface="+mn-cs"/>
        </a:defRPr>
      </a:lvl1pPr>
      <a:lvl2pPr marL="457206" algn="l" defTabSz="914411" rtl="0" eaLnBrk="1" latinLnBrk="0" hangingPunct="1">
        <a:defRPr sz="1801" kern="1200">
          <a:solidFill>
            <a:schemeClr val="tx1"/>
          </a:solidFill>
          <a:latin typeface="+mn-lt"/>
          <a:ea typeface="+mn-ea"/>
          <a:cs typeface="+mn-cs"/>
        </a:defRPr>
      </a:lvl2pPr>
      <a:lvl3pPr marL="914411" algn="l" defTabSz="914411" rtl="0" eaLnBrk="1" latinLnBrk="0" hangingPunct="1">
        <a:defRPr sz="1801" kern="1200">
          <a:solidFill>
            <a:schemeClr val="tx1"/>
          </a:solidFill>
          <a:latin typeface="+mn-lt"/>
          <a:ea typeface="+mn-ea"/>
          <a:cs typeface="+mn-cs"/>
        </a:defRPr>
      </a:lvl3pPr>
      <a:lvl4pPr marL="1371617" algn="l" defTabSz="914411" rtl="0" eaLnBrk="1" latinLnBrk="0" hangingPunct="1">
        <a:defRPr sz="1801" kern="1200">
          <a:solidFill>
            <a:schemeClr val="tx1"/>
          </a:solidFill>
          <a:latin typeface="+mn-lt"/>
          <a:ea typeface="+mn-ea"/>
          <a:cs typeface="+mn-cs"/>
        </a:defRPr>
      </a:lvl4pPr>
      <a:lvl5pPr marL="1828823" algn="l" defTabSz="914411" rtl="0" eaLnBrk="1" latinLnBrk="0" hangingPunct="1">
        <a:defRPr sz="1801" kern="1200">
          <a:solidFill>
            <a:schemeClr val="tx1"/>
          </a:solidFill>
          <a:latin typeface="+mn-lt"/>
          <a:ea typeface="+mn-ea"/>
          <a:cs typeface="+mn-cs"/>
        </a:defRPr>
      </a:lvl5pPr>
      <a:lvl6pPr marL="2286029" algn="l" defTabSz="914411" rtl="0" eaLnBrk="1" latinLnBrk="0" hangingPunct="1">
        <a:defRPr sz="1801" kern="1200">
          <a:solidFill>
            <a:schemeClr val="tx1"/>
          </a:solidFill>
          <a:latin typeface="+mn-lt"/>
          <a:ea typeface="+mn-ea"/>
          <a:cs typeface="+mn-cs"/>
        </a:defRPr>
      </a:lvl6pPr>
      <a:lvl7pPr marL="2743234" algn="l" defTabSz="914411" rtl="0" eaLnBrk="1" latinLnBrk="0" hangingPunct="1">
        <a:defRPr sz="1801" kern="1200">
          <a:solidFill>
            <a:schemeClr val="tx1"/>
          </a:solidFill>
          <a:latin typeface="+mn-lt"/>
          <a:ea typeface="+mn-ea"/>
          <a:cs typeface="+mn-cs"/>
        </a:defRPr>
      </a:lvl7pPr>
      <a:lvl8pPr marL="3200440" algn="l" defTabSz="914411" rtl="0" eaLnBrk="1" latinLnBrk="0" hangingPunct="1">
        <a:defRPr sz="1801" kern="1200">
          <a:solidFill>
            <a:schemeClr val="tx1"/>
          </a:solidFill>
          <a:latin typeface="+mn-lt"/>
          <a:ea typeface="+mn-ea"/>
          <a:cs typeface="+mn-cs"/>
        </a:defRPr>
      </a:lvl8pPr>
      <a:lvl9pPr marL="3657646" algn="l" defTabSz="914411" rtl="0" eaLnBrk="1" latinLnBrk="0" hangingPunct="1">
        <a:defRPr sz="1801"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0">
          <p15:clr>
            <a:srgbClr val="F26B43"/>
          </p15:clr>
        </p15:guide>
        <p15:guide id="2" pos="3865">
          <p15:clr>
            <a:srgbClr val="F26B43"/>
          </p15:clr>
        </p15:guide>
        <p15:guide id="3" pos="7417">
          <p15:clr>
            <a:srgbClr val="F26B43"/>
          </p15:clr>
        </p15:guide>
        <p15:guide id="4" pos="265">
          <p15:clr>
            <a:srgbClr val="F26B43"/>
          </p15:clr>
        </p15:guide>
        <p15:guide id="5" orient="horz" pos="4104">
          <p15:clr>
            <a:srgbClr val="F26B43"/>
          </p15:clr>
        </p15:guide>
        <p15:guide id="6" orient="horz" pos="3888">
          <p15:clr>
            <a:srgbClr val="F26B43"/>
          </p15:clr>
        </p15:guide>
        <p15:guide id="7" orient="horz" pos="4200">
          <p15:clr>
            <a:srgbClr val="F26B43"/>
          </p15:clr>
        </p15:guide>
        <p15:guide id="8" orient="horz" pos="2160">
          <p15:clr>
            <a:srgbClr val="F26B43"/>
          </p15:clr>
        </p15:guide>
        <p15:guide id="9" orient="horz" pos="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E495C315-D74E-4F6C-BF31-AC5E309099E0}"/>
              </a:ext>
            </a:extLst>
          </p:cNvPr>
          <p:cNvSpPr/>
          <p:nvPr/>
        </p:nvSpPr>
        <p:spPr>
          <a:xfrm>
            <a:off x="484267" y="1416994"/>
            <a:ext cx="6698491" cy="40507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Rounded Corners 5">
            <a:extLst>
              <a:ext uri="{FF2B5EF4-FFF2-40B4-BE49-F238E27FC236}">
                <a16:creationId xmlns:a16="http://schemas.microsoft.com/office/drawing/2014/main" id="{AD90B327-290F-4CD9-9CA0-843C9FDC6A00}"/>
              </a:ext>
            </a:extLst>
          </p:cNvPr>
          <p:cNvSpPr/>
          <p:nvPr/>
        </p:nvSpPr>
        <p:spPr>
          <a:xfrm>
            <a:off x="7485643" y="1417320"/>
            <a:ext cx="4152721" cy="405303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6">
            <a:extLst>
              <a:ext uri="{FF2B5EF4-FFF2-40B4-BE49-F238E27FC236}">
                <a16:creationId xmlns:a16="http://schemas.microsoft.com/office/drawing/2014/main" id="{6AD2BCB3-F8F1-4BF7-BE1C-A7663D361914}"/>
              </a:ext>
            </a:extLst>
          </p:cNvPr>
          <p:cNvSpPr/>
          <p:nvPr/>
        </p:nvSpPr>
        <p:spPr>
          <a:xfrm>
            <a:off x="7796321" y="1944422"/>
            <a:ext cx="3617309" cy="84082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cs typeface="Calibri"/>
              </a:rPr>
              <a:t>CDS Service (CRD) searches repository leveraging FHIR-based data</a:t>
            </a:r>
          </a:p>
        </p:txBody>
      </p:sp>
      <p:sp>
        <p:nvSpPr>
          <p:cNvPr id="8" name="Rectangle: Rounded Corners 7">
            <a:extLst>
              <a:ext uri="{FF2B5EF4-FFF2-40B4-BE49-F238E27FC236}">
                <a16:creationId xmlns:a16="http://schemas.microsoft.com/office/drawing/2014/main" id="{61E4298C-0674-4C94-A243-E0B5A0849C94}"/>
              </a:ext>
            </a:extLst>
          </p:cNvPr>
          <p:cNvSpPr/>
          <p:nvPr/>
        </p:nvSpPr>
        <p:spPr>
          <a:xfrm>
            <a:off x="7942888" y="3229124"/>
            <a:ext cx="1174303" cy="840721"/>
          </a:xfrm>
          <a:prstGeom prst="roundRect">
            <a:avLst/>
          </a:prstGeom>
          <a:solidFill>
            <a:srgbClr val="FFF2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cs typeface="Calibri"/>
              </a:rPr>
              <a:t>Repository API</a:t>
            </a:r>
          </a:p>
        </p:txBody>
      </p:sp>
      <p:sp>
        <p:nvSpPr>
          <p:cNvPr id="9" name="Rectangle: Rounded Corners 8">
            <a:extLst>
              <a:ext uri="{FF2B5EF4-FFF2-40B4-BE49-F238E27FC236}">
                <a16:creationId xmlns:a16="http://schemas.microsoft.com/office/drawing/2014/main" id="{A1DE51A5-03DB-47AB-94D2-D428C4658B1D}"/>
              </a:ext>
            </a:extLst>
          </p:cNvPr>
          <p:cNvSpPr/>
          <p:nvPr/>
        </p:nvSpPr>
        <p:spPr>
          <a:xfrm>
            <a:off x="701953" y="2022097"/>
            <a:ext cx="2869258" cy="996696"/>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cs typeface="Calibri"/>
              </a:rPr>
              <a:t>Device, service, or medication order: CDS hook triggers query </a:t>
            </a:r>
          </a:p>
        </p:txBody>
      </p:sp>
      <p:sp>
        <p:nvSpPr>
          <p:cNvPr id="10" name="Rectangle: Rounded Corners 9">
            <a:extLst>
              <a:ext uri="{FF2B5EF4-FFF2-40B4-BE49-F238E27FC236}">
                <a16:creationId xmlns:a16="http://schemas.microsoft.com/office/drawing/2014/main" id="{1AF39748-6C81-47EF-95F6-6A006E8D7EF0}"/>
              </a:ext>
            </a:extLst>
          </p:cNvPr>
          <p:cNvSpPr/>
          <p:nvPr/>
        </p:nvSpPr>
        <p:spPr>
          <a:xfrm>
            <a:off x="4050115" y="1968307"/>
            <a:ext cx="2871216" cy="993897"/>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cs typeface="Calibri"/>
              </a:rPr>
              <a:t>Invokes CDS Service (CRD) &amp; sends pre-fetch FHIR data including order information </a:t>
            </a:r>
          </a:p>
        </p:txBody>
      </p:sp>
      <p:sp>
        <p:nvSpPr>
          <p:cNvPr id="11" name="Rectangle: Rounded Corners 10">
            <a:extLst>
              <a:ext uri="{FF2B5EF4-FFF2-40B4-BE49-F238E27FC236}">
                <a16:creationId xmlns:a16="http://schemas.microsoft.com/office/drawing/2014/main" id="{1F2A57B2-FB10-419C-B274-F24B2096CD9A}"/>
              </a:ext>
            </a:extLst>
          </p:cNvPr>
          <p:cNvSpPr/>
          <p:nvPr/>
        </p:nvSpPr>
        <p:spPr>
          <a:xfrm>
            <a:off x="7829225" y="4189908"/>
            <a:ext cx="3634827" cy="84082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ea typeface="+mn-lt"/>
                <a:cs typeface="+mn-lt"/>
              </a:rPr>
              <a:t>CRD sends CDS Hooks response (system action) indicating need for DTR</a:t>
            </a:r>
          </a:p>
        </p:txBody>
      </p:sp>
      <p:sp>
        <p:nvSpPr>
          <p:cNvPr id="12" name="Rectangle: Rounded Corners 11">
            <a:extLst>
              <a:ext uri="{FF2B5EF4-FFF2-40B4-BE49-F238E27FC236}">
                <a16:creationId xmlns:a16="http://schemas.microsoft.com/office/drawing/2014/main" id="{537B3FF9-96BB-4AE0-B84F-328AD0C66860}"/>
              </a:ext>
            </a:extLst>
          </p:cNvPr>
          <p:cNvSpPr/>
          <p:nvPr/>
        </p:nvSpPr>
        <p:spPr>
          <a:xfrm>
            <a:off x="695256" y="3262462"/>
            <a:ext cx="4601461" cy="1855569"/>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cs typeface="Calibri"/>
            </a:endParaRPr>
          </a:p>
        </p:txBody>
      </p:sp>
      <p:sp>
        <p:nvSpPr>
          <p:cNvPr id="13" name="Arrow: Right 12">
            <a:extLst>
              <a:ext uri="{FF2B5EF4-FFF2-40B4-BE49-F238E27FC236}">
                <a16:creationId xmlns:a16="http://schemas.microsoft.com/office/drawing/2014/main" id="{92F2641D-F0C2-4178-9F47-A650EB6C3293}"/>
              </a:ext>
            </a:extLst>
          </p:cNvPr>
          <p:cNvSpPr/>
          <p:nvPr/>
        </p:nvSpPr>
        <p:spPr>
          <a:xfrm>
            <a:off x="3584845" y="2194560"/>
            <a:ext cx="432262" cy="369333"/>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cs typeface="Calibri"/>
              </a:rPr>
              <a:t>1</a:t>
            </a:r>
            <a:endParaRPr lang="en-US" b="1" dirty="0"/>
          </a:p>
        </p:txBody>
      </p:sp>
      <p:sp>
        <p:nvSpPr>
          <p:cNvPr id="14" name="Arrow: Right 13">
            <a:extLst>
              <a:ext uri="{FF2B5EF4-FFF2-40B4-BE49-F238E27FC236}">
                <a16:creationId xmlns:a16="http://schemas.microsoft.com/office/drawing/2014/main" id="{66667486-8E9C-4743-A591-96DC30BCA29D}"/>
              </a:ext>
            </a:extLst>
          </p:cNvPr>
          <p:cNvSpPr/>
          <p:nvPr/>
        </p:nvSpPr>
        <p:spPr>
          <a:xfrm>
            <a:off x="6945286" y="2197573"/>
            <a:ext cx="841982" cy="37919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cs typeface="Calibri"/>
              </a:rPr>
              <a:t>2</a:t>
            </a:r>
            <a:endParaRPr lang="en-US" b="1" dirty="0"/>
          </a:p>
        </p:txBody>
      </p:sp>
      <p:sp>
        <p:nvSpPr>
          <p:cNvPr id="3" name="TextBox 2">
            <a:extLst>
              <a:ext uri="{FF2B5EF4-FFF2-40B4-BE49-F238E27FC236}">
                <a16:creationId xmlns:a16="http://schemas.microsoft.com/office/drawing/2014/main" id="{F8191875-60A1-48FA-A916-72D1CB7F8160}"/>
              </a:ext>
            </a:extLst>
          </p:cNvPr>
          <p:cNvSpPr txBox="1"/>
          <p:nvPr/>
        </p:nvSpPr>
        <p:spPr>
          <a:xfrm>
            <a:off x="701954" y="3367400"/>
            <a:ext cx="459476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t>SMART on FHIR (or native) App / DTR Process</a:t>
            </a:r>
          </a:p>
        </p:txBody>
      </p:sp>
      <p:sp>
        <p:nvSpPr>
          <p:cNvPr id="18" name="Arrow: Left-Right 17">
            <a:extLst>
              <a:ext uri="{FF2B5EF4-FFF2-40B4-BE49-F238E27FC236}">
                <a16:creationId xmlns:a16="http://schemas.microsoft.com/office/drawing/2014/main" id="{0CF8B150-8598-44DB-B1AB-E2CEEBB01C2C}"/>
              </a:ext>
            </a:extLst>
          </p:cNvPr>
          <p:cNvSpPr/>
          <p:nvPr/>
        </p:nvSpPr>
        <p:spPr>
          <a:xfrm rot="5400000">
            <a:off x="8186756" y="2832652"/>
            <a:ext cx="443985" cy="348963"/>
          </a:xfrm>
          <a:prstGeom prst="leftRightArrow">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5FFE7B76-43CE-4792-8381-3D9B4166E974}"/>
              </a:ext>
            </a:extLst>
          </p:cNvPr>
          <p:cNvSpPr txBox="1"/>
          <p:nvPr/>
        </p:nvSpPr>
        <p:spPr>
          <a:xfrm>
            <a:off x="9117191" y="1458448"/>
            <a:ext cx="1070305" cy="3780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t>Payer</a:t>
            </a:r>
          </a:p>
        </p:txBody>
      </p:sp>
      <p:sp>
        <p:nvSpPr>
          <p:cNvPr id="22" name="TextBox 21">
            <a:extLst>
              <a:ext uri="{FF2B5EF4-FFF2-40B4-BE49-F238E27FC236}">
                <a16:creationId xmlns:a16="http://schemas.microsoft.com/office/drawing/2014/main" id="{023943B5-7B18-47F7-8C1D-EFF328FC1FB5}"/>
              </a:ext>
            </a:extLst>
          </p:cNvPr>
          <p:cNvSpPr txBox="1"/>
          <p:nvPr/>
        </p:nvSpPr>
        <p:spPr>
          <a:xfrm>
            <a:off x="2975824" y="1463040"/>
            <a:ext cx="182354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t>Provider / EHR</a:t>
            </a:r>
          </a:p>
        </p:txBody>
      </p:sp>
      <p:sp>
        <p:nvSpPr>
          <p:cNvPr id="15" name="Rectangle 14">
            <a:extLst>
              <a:ext uri="{FF2B5EF4-FFF2-40B4-BE49-F238E27FC236}">
                <a16:creationId xmlns:a16="http://schemas.microsoft.com/office/drawing/2014/main" id="{E133EE51-161D-4B84-9779-60967988D874}"/>
              </a:ext>
            </a:extLst>
          </p:cNvPr>
          <p:cNvSpPr/>
          <p:nvPr/>
        </p:nvSpPr>
        <p:spPr>
          <a:xfrm>
            <a:off x="814001" y="3852929"/>
            <a:ext cx="1783967" cy="1118032"/>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Calibri"/>
              </a:rPr>
              <a:t>Displays gaps, collects missing data and stores as part of medical record in EHR</a:t>
            </a:r>
          </a:p>
        </p:txBody>
      </p:sp>
      <p:sp>
        <p:nvSpPr>
          <p:cNvPr id="24" name="Rectangle 23">
            <a:extLst>
              <a:ext uri="{FF2B5EF4-FFF2-40B4-BE49-F238E27FC236}">
                <a16:creationId xmlns:a16="http://schemas.microsoft.com/office/drawing/2014/main" id="{78A2CE21-E9F7-4455-9830-703145499F86}"/>
              </a:ext>
            </a:extLst>
          </p:cNvPr>
          <p:cNvSpPr/>
          <p:nvPr/>
        </p:nvSpPr>
        <p:spPr>
          <a:xfrm>
            <a:off x="3092006" y="3852928"/>
            <a:ext cx="2041579" cy="1118032"/>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Calibri"/>
              </a:rPr>
              <a:t>Retrieves rules, if necessary. Parses rules from CQL, identifies gaps in data available in EHR, and populates template.</a:t>
            </a:r>
          </a:p>
        </p:txBody>
      </p:sp>
      <p:sp>
        <p:nvSpPr>
          <p:cNvPr id="27" name="Arrow: Left-Right 26">
            <a:extLst>
              <a:ext uri="{FF2B5EF4-FFF2-40B4-BE49-F238E27FC236}">
                <a16:creationId xmlns:a16="http://schemas.microsoft.com/office/drawing/2014/main" id="{D0CC690B-C920-4CEF-B7B5-9869F909E4AC}"/>
              </a:ext>
            </a:extLst>
          </p:cNvPr>
          <p:cNvSpPr/>
          <p:nvPr/>
        </p:nvSpPr>
        <p:spPr>
          <a:xfrm>
            <a:off x="5315285" y="3478159"/>
            <a:ext cx="2606040" cy="352362"/>
          </a:xfrm>
          <a:prstGeom prst="leftRightArrow">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Arrow: Right 28">
            <a:extLst>
              <a:ext uri="{FF2B5EF4-FFF2-40B4-BE49-F238E27FC236}">
                <a16:creationId xmlns:a16="http://schemas.microsoft.com/office/drawing/2014/main" id="{B506425D-2FCD-4533-BC1B-A436F72C1FF2}"/>
              </a:ext>
            </a:extLst>
          </p:cNvPr>
          <p:cNvSpPr/>
          <p:nvPr/>
        </p:nvSpPr>
        <p:spPr>
          <a:xfrm rot="5340000">
            <a:off x="10467987" y="3251991"/>
            <a:ext cx="1369402" cy="466344"/>
          </a:xfrm>
          <a:prstGeom prst="rightArrow">
            <a:avLst/>
          </a:prstGeom>
          <a:solidFill>
            <a:schemeClr val="tx1"/>
          </a:solidFill>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dirty="0">
                <a:cs typeface="Calibri"/>
              </a:rPr>
              <a:t>3</a:t>
            </a:r>
            <a:endParaRPr lang="en-US" b="1" dirty="0"/>
          </a:p>
        </p:txBody>
      </p:sp>
      <p:sp>
        <p:nvSpPr>
          <p:cNvPr id="16" name="Flowchart: Magnetic Disk 15">
            <a:extLst>
              <a:ext uri="{FF2B5EF4-FFF2-40B4-BE49-F238E27FC236}">
                <a16:creationId xmlns:a16="http://schemas.microsoft.com/office/drawing/2014/main" id="{DCFCBB8F-F2F0-4E56-820D-93780B2ADCBF}"/>
              </a:ext>
            </a:extLst>
          </p:cNvPr>
          <p:cNvSpPr/>
          <p:nvPr/>
        </p:nvSpPr>
        <p:spPr>
          <a:xfrm>
            <a:off x="9125506" y="2877439"/>
            <a:ext cx="1777262" cy="1226948"/>
          </a:xfrm>
          <a:prstGeom prst="flowChartMagneticDisk">
            <a:avLst/>
          </a:prstGeom>
          <a:solidFill>
            <a:srgbClr val="FFF2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a typeface="+mn-lt"/>
              <a:cs typeface="+mn-lt"/>
            </a:endParaRPr>
          </a:p>
          <a:p>
            <a:pPr algn="ctr"/>
            <a:r>
              <a:rPr lang="en-US" sz="1600" dirty="0">
                <a:solidFill>
                  <a:schemeClr val="tx1"/>
                </a:solidFill>
                <a:ea typeface="+mn-lt"/>
                <a:cs typeface="+mn-lt"/>
              </a:rPr>
              <a:t>Repository of coverage </a:t>
            </a:r>
          </a:p>
          <a:p>
            <a:pPr algn="ctr"/>
            <a:r>
              <a:rPr lang="en-US" sz="1600" dirty="0">
                <a:solidFill>
                  <a:schemeClr val="tx1"/>
                </a:solidFill>
                <a:ea typeface="+mn-lt"/>
                <a:cs typeface="+mn-lt"/>
              </a:rPr>
              <a:t>rules/templates</a:t>
            </a:r>
            <a:endParaRPr lang="en-US" sz="1600" dirty="0">
              <a:solidFill>
                <a:schemeClr val="tx1"/>
              </a:solidFill>
              <a:ea typeface="+mn-lt"/>
              <a:cs typeface="Calibri"/>
            </a:endParaRPr>
          </a:p>
          <a:p>
            <a:pPr algn="ctr"/>
            <a:endParaRPr lang="en-US" sz="700" dirty="0">
              <a:solidFill>
                <a:schemeClr val="tx1"/>
              </a:solidFill>
              <a:ea typeface="+mn-lt"/>
              <a:cs typeface="+mn-lt"/>
            </a:endParaRPr>
          </a:p>
        </p:txBody>
      </p:sp>
      <p:sp>
        <p:nvSpPr>
          <p:cNvPr id="30" name="Arrow: Left 29">
            <a:extLst>
              <a:ext uri="{FF2B5EF4-FFF2-40B4-BE49-F238E27FC236}">
                <a16:creationId xmlns:a16="http://schemas.microsoft.com/office/drawing/2014/main" id="{6A3E6741-9B55-4626-8D17-C678E5DB7A99}"/>
              </a:ext>
            </a:extLst>
          </p:cNvPr>
          <p:cNvSpPr/>
          <p:nvPr/>
        </p:nvSpPr>
        <p:spPr>
          <a:xfrm>
            <a:off x="6945286" y="4411461"/>
            <a:ext cx="874886" cy="400429"/>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cs typeface="Calibri"/>
              </a:rPr>
              <a:t>4</a:t>
            </a:r>
            <a:endParaRPr lang="en-US" b="1" dirty="0"/>
          </a:p>
        </p:txBody>
      </p:sp>
      <p:sp>
        <p:nvSpPr>
          <p:cNvPr id="31" name="Arrow: Left 30">
            <a:extLst>
              <a:ext uri="{FF2B5EF4-FFF2-40B4-BE49-F238E27FC236}">
                <a16:creationId xmlns:a16="http://schemas.microsoft.com/office/drawing/2014/main" id="{430E50B5-436D-429E-9BC8-7821F9868F6D}"/>
              </a:ext>
            </a:extLst>
          </p:cNvPr>
          <p:cNvSpPr/>
          <p:nvPr/>
        </p:nvSpPr>
        <p:spPr>
          <a:xfrm>
            <a:off x="2601031" y="4104387"/>
            <a:ext cx="464759" cy="425335"/>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cs typeface="Calibri"/>
              </a:rPr>
              <a:t>6</a:t>
            </a:r>
          </a:p>
        </p:txBody>
      </p:sp>
      <p:sp>
        <p:nvSpPr>
          <p:cNvPr id="2" name="Rectangle: Rounded Corners 1">
            <a:extLst>
              <a:ext uri="{FF2B5EF4-FFF2-40B4-BE49-F238E27FC236}">
                <a16:creationId xmlns:a16="http://schemas.microsoft.com/office/drawing/2014/main" id="{64173BDC-9C95-018C-6407-F49FC2F0D9E2}"/>
              </a:ext>
            </a:extLst>
          </p:cNvPr>
          <p:cNvSpPr/>
          <p:nvPr/>
        </p:nvSpPr>
        <p:spPr>
          <a:xfrm>
            <a:off x="5739892" y="4053018"/>
            <a:ext cx="1173529" cy="939362"/>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cs typeface="Calibri"/>
              </a:rPr>
              <a:t>User launches DTR</a:t>
            </a:r>
          </a:p>
        </p:txBody>
      </p:sp>
      <p:sp>
        <p:nvSpPr>
          <p:cNvPr id="4" name="Arrow: Left 3">
            <a:extLst>
              <a:ext uri="{FF2B5EF4-FFF2-40B4-BE49-F238E27FC236}">
                <a16:creationId xmlns:a16="http://schemas.microsoft.com/office/drawing/2014/main" id="{7C826AC3-134F-A673-47E5-2D30E117E3DB}"/>
              </a:ext>
            </a:extLst>
          </p:cNvPr>
          <p:cNvSpPr/>
          <p:nvPr/>
        </p:nvSpPr>
        <p:spPr>
          <a:xfrm>
            <a:off x="5310190" y="4407408"/>
            <a:ext cx="429702" cy="400429"/>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cs typeface="Calibri"/>
              </a:rPr>
              <a:t>5</a:t>
            </a:r>
            <a:endParaRPr lang="en-US" b="1" dirty="0"/>
          </a:p>
        </p:txBody>
      </p:sp>
    </p:spTree>
    <p:extLst>
      <p:ext uri="{BB962C8B-B14F-4D97-AF65-F5344CB8AC3E}">
        <p14:creationId xmlns:p14="http://schemas.microsoft.com/office/powerpoint/2010/main" val="3158093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a:extLst>
            <a:ext uri="{FF2B5EF4-FFF2-40B4-BE49-F238E27FC236}">
              <a16:creationId xmlns:a16="http://schemas.microsoft.com/office/drawing/2014/main" id="{3677D3F2-EB5A-D2A8-2F76-9E002FEFC2FD}"/>
            </a:ext>
          </a:extLst>
        </p:cNvPr>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C5EC2113-F96B-5EB7-607B-5644E465C197}"/>
              </a:ext>
            </a:extLst>
          </p:cNvPr>
          <p:cNvSpPr/>
          <p:nvPr/>
        </p:nvSpPr>
        <p:spPr>
          <a:xfrm>
            <a:off x="2402186" y="572210"/>
            <a:ext cx="7387628" cy="5910071"/>
          </a:xfrm>
          <a:prstGeom prst="roundRect">
            <a:avLst>
              <a:gd name="adj" fmla="val 9509"/>
            </a:avLst>
          </a:prstGeom>
          <a:noFill/>
          <a:ln w="1905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E946416-FEC1-11D2-BB6B-0738B8BFA898}"/>
              </a:ext>
            </a:extLst>
          </p:cNvPr>
          <p:cNvSpPr/>
          <p:nvPr/>
        </p:nvSpPr>
        <p:spPr>
          <a:xfrm>
            <a:off x="2753289" y="772252"/>
            <a:ext cx="2512464" cy="273466"/>
          </a:xfrm>
          <a:prstGeom prst="rect">
            <a:avLst/>
          </a:prstGeom>
          <a:solidFill>
            <a:srgbClr val="FCF0D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Provider EHR / Authorization Server</a:t>
            </a:r>
          </a:p>
        </p:txBody>
      </p:sp>
      <p:cxnSp>
        <p:nvCxnSpPr>
          <p:cNvPr id="20" name="Straight Connector 19">
            <a:extLst>
              <a:ext uri="{FF2B5EF4-FFF2-40B4-BE49-F238E27FC236}">
                <a16:creationId xmlns:a16="http://schemas.microsoft.com/office/drawing/2014/main" id="{D1B61E7E-0AD7-1AE1-199B-19A749E77852}"/>
              </a:ext>
            </a:extLst>
          </p:cNvPr>
          <p:cNvCxnSpPr>
            <a:cxnSpLocks/>
          </p:cNvCxnSpPr>
          <p:nvPr/>
        </p:nvCxnSpPr>
        <p:spPr>
          <a:xfrm>
            <a:off x="4009521" y="1048259"/>
            <a:ext cx="0" cy="498348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CB380851-9B00-963E-834C-7BBCB5312F0B}"/>
              </a:ext>
            </a:extLst>
          </p:cNvPr>
          <p:cNvSpPr/>
          <p:nvPr/>
        </p:nvSpPr>
        <p:spPr>
          <a:xfrm>
            <a:off x="2753289" y="6027690"/>
            <a:ext cx="2512464" cy="273466"/>
          </a:xfrm>
          <a:prstGeom prst="rect">
            <a:avLst/>
          </a:prstGeom>
          <a:solidFill>
            <a:srgbClr val="FCF0D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Provider EHR / Authorization Server</a:t>
            </a:r>
          </a:p>
        </p:txBody>
      </p:sp>
      <p:sp>
        <p:nvSpPr>
          <p:cNvPr id="25" name="Rectangle 24">
            <a:extLst>
              <a:ext uri="{FF2B5EF4-FFF2-40B4-BE49-F238E27FC236}">
                <a16:creationId xmlns:a16="http://schemas.microsoft.com/office/drawing/2014/main" id="{EF432A56-C412-7056-9A1D-987B1AB599D4}"/>
              </a:ext>
            </a:extLst>
          </p:cNvPr>
          <p:cNvSpPr/>
          <p:nvPr/>
        </p:nvSpPr>
        <p:spPr>
          <a:xfrm>
            <a:off x="3213050" y="2033416"/>
            <a:ext cx="1757822" cy="304054"/>
          </a:xfrm>
          <a:prstGeom prst="rect">
            <a:avLst/>
          </a:prstGeom>
          <a:solidFill>
            <a:srgbClr val="EFF4F5"/>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Calibri" panose="020F0502020204030204" pitchFamily="34" charset="0"/>
                <a:cs typeface="Calibri" panose="020F0502020204030204" pitchFamily="34" charset="0"/>
              </a:rPr>
              <a:t>SMART / Native App Launch</a:t>
            </a:r>
          </a:p>
        </p:txBody>
      </p:sp>
      <p:sp>
        <p:nvSpPr>
          <p:cNvPr id="26" name="Rectangle 25">
            <a:extLst>
              <a:ext uri="{FF2B5EF4-FFF2-40B4-BE49-F238E27FC236}">
                <a16:creationId xmlns:a16="http://schemas.microsoft.com/office/drawing/2014/main" id="{32BA5A53-549F-4EA7-5CFC-AB73908D57C9}"/>
              </a:ext>
            </a:extLst>
          </p:cNvPr>
          <p:cNvSpPr/>
          <p:nvPr/>
        </p:nvSpPr>
        <p:spPr>
          <a:xfrm>
            <a:off x="6128713" y="772252"/>
            <a:ext cx="784168" cy="273466"/>
          </a:xfrm>
          <a:prstGeom prst="rect">
            <a:avLst/>
          </a:prstGeom>
          <a:solidFill>
            <a:srgbClr val="FCF0D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DTR App</a:t>
            </a:r>
          </a:p>
        </p:txBody>
      </p:sp>
      <p:cxnSp>
        <p:nvCxnSpPr>
          <p:cNvPr id="28" name="Straight Connector 27">
            <a:extLst>
              <a:ext uri="{FF2B5EF4-FFF2-40B4-BE49-F238E27FC236}">
                <a16:creationId xmlns:a16="http://schemas.microsoft.com/office/drawing/2014/main" id="{C434C924-054B-5362-B97C-DB3558BC2E03}"/>
              </a:ext>
            </a:extLst>
          </p:cNvPr>
          <p:cNvCxnSpPr>
            <a:cxnSpLocks/>
          </p:cNvCxnSpPr>
          <p:nvPr/>
        </p:nvCxnSpPr>
        <p:spPr>
          <a:xfrm>
            <a:off x="6513481" y="1048259"/>
            <a:ext cx="0" cy="498348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08353DD4-65F0-847F-917D-E87D658BC533}"/>
              </a:ext>
            </a:extLst>
          </p:cNvPr>
          <p:cNvSpPr/>
          <p:nvPr/>
        </p:nvSpPr>
        <p:spPr>
          <a:xfrm>
            <a:off x="6128713" y="6027690"/>
            <a:ext cx="784168" cy="273466"/>
          </a:xfrm>
          <a:prstGeom prst="rect">
            <a:avLst/>
          </a:prstGeom>
          <a:solidFill>
            <a:srgbClr val="FCF0D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DTR App</a:t>
            </a:r>
          </a:p>
        </p:txBody>
      </p:sp>
      <p:sp>
        <p:nvSpPr>
          <p:cNvPr id="33" name="Rectangle 32">
            <a:extLst>
              <a:ext uri="{FF2B5EF4-FFF2-40B4-BE49-F238E27FC236}">
                <a16:creationId xmlns:a16="http://schemas.microsoft.com/office/drawing/2014/main" id="{9E2C7EA5-1EFB-EDE7-150F-235AF899C484}"/>
              </a:ext>
            </a:extLst>
          </p:cNvPr>
          <p:cNvSpPr/>
          <p:nvPr/>
        </p:nvSpPr>
        <p:spPr>
          <a:xfrm>
            <a:off x="5417048" y="2630374"/>
            <a:ext cx="2192866" cy="343074"/>
          </a:xfrm>
          <a:prstGeom prst="rect">
            <a:avLst/>
          </a:prstGeom>
          <a:solidFill>
            <a:srgbClr val="EFF4F5"/>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Calibri" panose="020F0502020204030204" pitchFamily="34" charset="0"/>
                <a:cs typeface="Calibri" panose="020F0502020204030204" pitchFamily="34" charset="0"/>
              </a:rPr>
              <a:t>DTR App Leverages</a:t>
            </a:r>
          </a:p>
          <a:p>
            <a:pPr algn="ctr"/>
            <a:r>
              <a:rPr lang="en-US" sz="1050" dirty="0">
                <a:solidFill>
                  <a:schemeClr val="tx1"/>
                </a:solidFill>
                <a:latin typeface="Calibri" panose="020F0502020204030204" pitchFamily="34" charset="0"/>
                <a:cs typeface="Calibri" panose="020F0502020204030204" pitchFamily="34" charset="0"/>
              </a:rPr>
              <a:t>Pre-defined Payer Information</a:t>
            </a:r>
          </a:p>
        </p:txBody>
      </p:sp>
      <p:cxnSp>
        <p:nvCxnSpPr>
          <p:cNvPr id="34" name="Straight Arrow Connector 33">
            <a:extLst>
              <a:ext uri="{FF2B5EF4-FFF2-40B4-BE49-F238E27FC236}">
                <a16:creationId xmlns:a16="http://schemas.microsoft.com/office/drawing/2014/main" id="{C9CD7D7D-333C-6A03-CE45-55677DEBD36A}"/>
              </a:ext>
            </a:extLst>
          </p:cNvPr>
          <p:cNvCxnSpPr>
            <a:cxnSpLocks/>
          </p:cNvCxnSpPr>
          <p:nvPr/>
        </p:nvCxnSpPr>
        <p:spPr>
          <a:xfrm>
            <a:off x="4008169" y="2496468"/>
            <a:ext cx="2507648"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C4C602AB-1AF6-B84F-1930-264473A1F90A}"/>
              </a:ext>
            </a:extLst>
          </p:cNvPr>
          <p:cNvSpPr/>
          <p:nvPr/>
        </p:nvSpPr>
        <p:spPr>
          <a:xfrm>
            <a:off x="8634025" y="774637"/>
            <a:ext cx="784168" cy="273466"/>
          </a:xfrm>
          <a:prstGeom prst="rect">
            <a:avLst/>
          </a:prstGeom>
          <a:solidFill>
            <a:srgbClr val="FCF0D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Payer</a:t>
            </a:r>
          </a:p>
        </p:txBody>
      </p:sp>
      <p:cxnSp>
        <p:nvCxnSpPr>
          <p:cNvPr id="36" name="Straight Connector 35">
            <a:extLst>
              <a:ext uri="{FF2B5EF4-FFF2-40B4-BE49-F238E27FC236}">
                <a16:creationId xmlns:a16="http://schemas.microsoft.com/office/drawing/2014/main" id="{3932EFED-510E-21DD-7A48-D3E80943B43E}"/>
              </a:ext>
            </a:extLst>
          </p:cNvPr>
          <p:cNvCxnSpPr>
            <a:cxnSpLocks/>
          </p:cNvCxnSpPr>
          <p:nvPr/>
        </p:nvCxnSpPr>
        <p:spPr>
          <a:xfrm>
            <a:off x="9018765" y="1048514"/>
            <a:ext cx="0" cy="498348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FF9CFC41-6878-2A34-B726-3D3374E12D25}"/>
              </a:ext>
            </a:extLst>
          </p:cNvPr>
          <p:cNvSpPr/>
          <p:nvPr/>
        </p:nvSpPr>
        <p:spPr>
          <a:xfrm>
            <a:off x="8634025" y="6030075"/>
            <a:ext cx="784168" cy="273466"/>
          </a:xfrm>
          <a:prstGeom prst="rect">
            <a:avLst/>
          </a:prstGeom>
          <a:solidFill>
            <a:srgbClr val="FCF0D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Payer</a:t>
            </a:r>
          </a:p>
        </p:txBody>
      </p:sp>
      <p:cxnSp>
        <p:nvCxnSpPr>
          <p:cNvPr id="38" name="Straight Arrow Connector 37">
            <a:extLst>
              <a:ext uri="{FF2B5EF4-FFF2-40B4-BE49-F238E27FC236}">
                <a16:creationId xmlns:a16="http://schemas.microsoft.com/office/drawing/2014/main" id="{6AC1E94D-EE24-DACA-7133-8EB8C74052DC}"/>
              </a:ext>
            </a:extLst>
          </p:cNvPr>
          <p:cNvCxnSpPr>
            <a:cxnSpLocks/>
          </p:cNvCxnSpPr>
          <p:nvPr/>
        </p:nvCxnSpPr>
        <p:spPr>
          <a:xfrm>
            <a:off x="6515817" y="3287753"/>
            <a:ext cx="2505312" cy="0"/>
          </a:xfrm>
          <a:prstGeom prst="straightConnector1">
            <a:avLst/>
          </a:prstGeom>
          <a:ln w="15875">
            <a:solidFill>
              <a:schemeClr val="accent1">
                <a:lumMod val="7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FF80A060-7DE6-9BE7-DCB2-C3C8754E983E}"/>
              </a:ext>
            </a:extLst>
          </p:cNvPr>
          <p:cNvSpPr txBox="1"/>
          <p:nvPr/>
        </p:nvSpPr>
        <p:spPr>
          <a:xfrm>
            <a:off x="6513483" y="3115348"/>
            <a:ext cx="2505283" cy="161583"/>
          </a:xfrm>
          <a:prstGeom prst="rect">
            <a:avLst/>
          </a:prstGeom>
          <a:noFill/>
        </p:spPr>
        <p:txBody>
          <a:bodyPr wrap="square" lIns="0" tIns="0" rIns="0" bIns="0" rtlCol="0">
            <a:spAutoFit/>
          </a:bodyPr>
          <a:lstStyle/>
          <a:p>
            <a:pPr algn="ctr"/>
            <a:r>
              <a:rPr lang="en-US" sz="1050" dirty="0">
                <a:solidFill>
                  <a:srgbClr val="533F05"/>
                </a:solidFill>
                <a:latin typeface="Consolas" panose="020B0609020204030204" pitchFamily="49" charset="0"/>
                <a:cs typeface="Calibri" panose="020F0502020204030204" pitchFamily="34" charset="0"/>
              </a:rPr>
              <a:t>$questionnaire-package</a:t>
            </a:r>
            <a:r>
              <a:rPr lang="en-US" sz="1050" dirty="0">
                <a:solidFill>
                  <a:schemeClr val="accent1">
                    <a:lumMod val="50000"/>
                  </a:schemeClr>
                </a:solidFill>
                <a:latin typeface="Consolas" panose="020B0609020204030204" pitchFamily="49" charset="0"/>
                <a:cs typeface="Calibri" panose="020F0502020204030204" pitchFamily="34" charset="0"/>
              </a:rPr>
              <a:t> </a:t>
            </a:r>
            <a:r>
              <a:rPr lang="en-US" sz="1050" dirty="0">
                <a:solidFill>
                  <a:schemeClr val="accent1">
                    <a:lumMod val="50000"/>
                  </a:schemeClr>
                </a:solidFill>
                <a:latin typeface="Calibri" panose="020F0502020204030204" pitchFamily="34" charset="0"/>
                <a:cs typeface="Calibri" panose="020F0502020204030204" pitchFamily="34" charset="0"/>
              </a:rPr>
              <a:t>Operation</a:t>
            </a:r>
            <a:endParaRPr lang="en-US" sz="1000" dirty="0">
              <a:solidFill>
                <a:schemeClr val="accent1">
                  <a:lumMod val="50000"/>
                </a:schemeClr>
              </a:solidFill>
              <a:latin typeface="Calibri" panose="020F0502020204030204" pitchFamily="34" charset="0"/>
              <a:cs typeface="Calibri" panose="020F0502020204030204" pitchFamily="34" charset="0"/>
            </a:endParaRPr>
          </a:p>
        </p:txBody>
      </p:sp>
      <p:sp>
        <p:nvSpPr>
          <p:cNvPr id="42" name="Rectangle 41">
            <a:extLst>
              <a:ext uri="{FF2B5EF4-FFF2-40B4-BE49-F238E27FC236}">
                <a16:creationId xmlns:a16="http://schemas.microsoft.com/office/drawing/2014/main" id="{2BEC2946-1B61-E509-C4D5-23F52C02D339}"/>
              </a:ext>
            </a:extLst>
          </p:cNvPr>
          <p:cNvSpPr/>
          <p:nvPr/>
        </p:nvSpPr>
        <p:spPr>
          <a:xfrm>
            <a:off x="5267710" y="4237378"/>
            <a:ext cx="2505283" cy="339993"/>
          </a:xfrm>
          <a:prstGeom prst="rect">
            <a:avLst/>
          </a:prstGeom>
          <a:solidFill>
            <a:srgbClr val="EFF4F5"/>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Calibri" panose="020F0502020204030204" pitchFamily="34" charset="0"/>
                <a:cs typeface="Calibri" panose="020F0502020204030204" pitchFamily="34" charset="0"/>
              </a:rPr>
              <a:t>DTR uses data extracted by CQL</a:t>
            </a:r>
          </a:p>
          <a:p>
            <a:pPr algn="ctr"/>
            <a:r>
              <a:rPr lang="en-US" sz="1050" dirty="0">
                <a:solidFill>
                  <a:schemeClr val="tx1"/>
                </a:solidFill>
                <a:latin typeface="Calibri" panose="020F0502020204030204" pitchFamily="34" charset="0"/>
                <a:cs typeface="Calibri" panose="020F0502020204030204" pitchFamily="34" charset="0"/>
              </a:rPr>
              <a:t>to pre-populate QuestionnaireResponse</a:t>
            </a:r>
          </a:p>
        </p:txBody>
      </p:sp>
      <p:sp>
        <p:nvSpPr>
          <p:cNvPr id="43" name="TextBox 42">
            <a:extLst>
              <a:ext uri="{FF2B5EF4-FFF2-40B4-BE49-F238E27FC236}">
                <a16:creationId xmlns:a16="http://schemas.microsoft.com/office/drawing/2014/main" id="{EDB27ACB-881D-459A-D2A8-65E21803E34A}"/>
              </a:ext>
            </a:extLst>
          </p:cNvPr>
          <p:cNvSpPr txBox="1"/>
          <p:nvPr/>
        </p:nvSpPr>
        <p:spPr>
          <a:xfrm>
            <a:off x="2402186" y="343363"/>
            <a:ext cx="7387627" cy="184666"/>
          </a:xfrm>
          <a:prstGeom prst="rect">
            <a:avLst/>
          </a:prstGeom>
          <a:noFill/>
        </p:spPr>
        <p:txBody>
          <a:bodyPr wrap="square" lIns="0" tIns="0" rIns="0" bIns="0" rtlCol="0">
            <a:spAutoFit/>
          </a:bodyPr>
          <a:lstStyle/>
          <a:p>
            <a:pPr algn="ctr"/>
            <a:r>
              <a:rPr lang="en-US" sz="1200" b="1" dirty="0">
                <a:cs typeface="Calibri" panose="020F0502020204030204" pitchFamily="34" charset="0"/>
              </a:rPr>
              <a:t>DTR Sequence Overview Diagram</a:t>
            </a:r>
          </a:p>
        </p:txBody>
      </p:sp>
      <p:sp>
        <p:nvSpPr>
          <p:cNvPr id="4" name="TextBox 3">
            <a:extLst>
              <a:ext uri="{FF2B5EF4-FFF2-40B4-BE49-F238E27FC236}">
                <a16:creationId xmlns:a16="http://schemas.microsoft.com/office/drawing/2014/main" id="{F8119878-AEA6-BE40-ABAA-5162E644E0D8}"/>
              </a:ext>
            </a:extLst>
          </p:cNvPr>
          <p:cNvSpPr txBox="1"/>
          <p:nvPr/>
        </p:nvSpPr>
        <p:spPr>
          <a:xfrm>
            <a:off x="4027626" y="3823264"/>
            <a:ext cx="2471124" cy="169277"/>
          </a:xfrm>
          <a:prstGeom prst="rect">
            <a:avLst/>
          </a:prstGeom>
          <a:noFill/>
        </p:spPr>
        <p:txBody>
          <a:bodyPr wrap="square" lIns="0" tIns="0" rIns="0" bIns="0" rtlCol="0">
            <a:spAutoFit/>
          </a:bodyPr>
          <a:lstStyle/>
          <a:p>
            <a:pPr algn="ctr"/>
            <a:r>
              <a:rPr lang="en-US" sz="1100" dirty="0">
                <a:solidFill>
                  <a:schemeClr val="accent1">
                    <a:lumMod val="50000"/>
                  </a:schemeClr>
                </a:solidFill>
                <a:latin typeface="Calibri" panose="020F0502020204030204" pitchFamily="34" charset="0"/>
                <a:cs typeface="Calibri" panose="020F0502020204030204" pitchFamily="34" charset="0"/>
              </a:rPr>
              <a:t>Execute CQL/Retrieve data from EHR</a:t>
            </a:r>
          </a:p>
        </p:txBody>
      </p:sp>
      <p:cxnSp>
        <p:nvCxnSpPr>
          <p:cNvPr id="9" name="Straight Arrow Connector 8">
            <a:extLst>
              <a:ext uri="{FF2B5EF4-FFF2-40B4-BE49-F238E27FC236}">
                <a16:creationId xmlns:a16="http://schemas.microsoft.com/office/drawing/2014/main" id="{D60F97B7-EBB2-F5AA-6687-6ED6349F7B37}"/>
              </a:ext>
            </a:extLst>
          </p:cNvPr>
          <p:cNvCxnSpPr>
            <a:cxnSpLocks/>
          </p:cNvCxnSpPr>
          <p:nvPr/>
        </p:nvCxnSpPr>
        <p:spPr>
          <a:xfrm>
            <a:off x="4007827" y="1444640"/>
            <a:ext cx="2505312" cy="0"/>
          </a:xfrm>
          <a:prstGeom prst="straightConnector1">
            <a:avLst/>
          </a:prstGeom>
          <a:ln w="15875">
            <a:solidFill>
              <a:schemeClr val="accent6">
                <a:lumMod val="50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F1BBF7E-C488-7AAD-F6E7-A16199EA4C39}"/>
              </a:ext>
            </a:extLst>
          </p:cNvPr>
          <p:cNvSpPr txBox="1"/>
          <p:nvPr/>
        </p:nvSpPr>
        <p:spPr>
          <a:xfrm>
            <a:off x="4036337" y="1266614"/>
            <a:ext cx="2471124" cy="169277"/>
          </a:xfrm>
          <a:prstGeom prst="rect">
            <a:avLst/>
          </a:prstGeom>
          <a:noFill/>
        </p:spPr>
        <p:txBody>
          <a:bodyPr wrap="square" lIns="0" tIns="0" rIns="0" bIns="0" rtlCol="0">
            <a:spAutoFit/>
          </a:bodyPr>
          <a:lstStyle/>
          <a:p>
            <a:pPr algn="ctr"/>
            <a:r>
              <a:rPr lang="en-US" sz="1100" dirty="0">
                <a:solidFill>
                  <a:schemeClr val="accent1">
                    <a:lumMod val="50000"/>
                  </a:schemeClr>
                </a:solidFill>
                <a:latin typeface="Calibri" panose="020F0502020204030204" pitchFamily="34" charset="0"/>
                <a:cs typeface="Calibri" panose="020F0502020204030204" pitchFamily="34" charset="0"/>
              </a:rPr>
              <a:t>Configure EHR to App Connectivity</a:t>
            </a:r>
          </a:p>
        </p:txBody>
      </p:sp>
      <p:sp>
        <p:nvSpPr>
          <p:cNvPr id="12" name="TextBox 11">
            <a:extLst>
              <a:ext uri="{FF2B5EF4-FFF2-40B4-BE49-F238E27FC236}">
                <a16:creationId xmlns:a16="http://schemas.microsoft.com/office/drawing/2014/main" id="{817D535C-62F2-F00C-6DC6-D70A436DF70F}"/>
              </a:ext>
            </a:extLst>
          </p:cNvPr>
          <p:cNvSpPr txBox="1"/>
          <p:nvPr/>
        </p:nvSpPr>
        <p:spPr>
          <a:xfrm>
            <a:off x="5060516" y="1633028"/>
            <a:ext cx="2902926" cy="215444"/>
          </a:xfrm>
          <a:prstGeom prst="rect">
            <a:avLst/>
          </a:prstGeom>
          <a:solidFill>
            <a:schemeClr val="bg1"/>
          </a:solidFill>
        </p:spPr>
        <p:txBody>
          <a:bodyPr wrap="square" lIns="0" tIns="0" rIns="0" bIns="45720" rtlCol="0">
            <a:spAutoFit/>
          </a:bodyPr>
          <a:lstStyle/>
          <a:p>
            <a:pPr algn="ctr"/>
            <a:r>
              <a:rPr lang="en-US" sz="1100" dirty="0">
                <a:solidFill>
                  <a:schemeClr val="accent1">
                    <a:lumMod val="50000"/>
                  </a:schemeClr>
                </a:solidFill>
                <a:latin typeface="Calibri" panose="020F0502020204030204" pitchFamily="34" charset="0"/>
                <a:cs typeface="Calibri" panose="020F0502020204030204" pitchFamily="34" charset="0"/>
              </a:rPr>
              <a:t>Configure App/EHR to Payer Connectivity</a:t>
            </a:r>
          </a:p>
        </p:txBody>
      </p:sp>
      <p:cxnSp>
        <p:nvCxnSpPr>
          <p:cNvPr id="13" name="Straight Arrow Connector 12">
            <a:extLst>
              <a:ext uri="{FF2B5EF4-FFF2-40B4-BE49-F238E27FC236}">
                <a16:creationId xmlns:a16="http://schemas.microsoft.com/office/drawing/2014/main" id="{EC2682B9-4837-AAB8-F649-0E4891F108D0}"/>
              </a:ext>
            </a:extLst>
          </p:cNvPr>
          <p:cNvCxnSpPr>
            <a:cxnSpLocks/>
          </p:cNvCxnSpPr>
          <p:nvPr/>
        </p:nvCxnSpPr>
        <p:spPr>
          <a:xfrm>
            <a:off x="4008169" y="1813586"/>
            <a:ext cx="2505312" cy="0"/>
          </a:xfrm>
          <a:prstGeom prst="straightConnector1">
            <a:avLst/>
          </a:prstGeom>
          <a:ln w="15875">
            <a:solidFill>
              <a:schemeClr val="accent6">
                <a:lumMod val="50000"/>
              </a:schemeClr>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BC9958C-9E06-A340-E96A-06771CB4D504}"/>
              </a:ext>
            </a:extLst>
          </p:cNvPr>
          <p:cNvCxnSpPr>
            <a:cxnSpLocks/>
          </p:cNvCxnSpPr>
          <p:nvPr/>
        </p:nvCxnSpPr>
        <p:spPr>
          <a:xfrm>
            <a:off x="6512470" y="1813586"/>
            <a:ext cx="2505312" cy="0"/>
          </a:xfrm>
          <a:prstGeom prst="straightConnector1">
            <a:avLst/>
          </a:prstGeom>
          <a:ln w="15875">
            <a:solidFill>
              <a:schemeClr val="accent6">
                <a:lumMod val="5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B93FD468-253D-2181-001D-FE12B1C149BA}"/>
              </a:ext>
            </a:extLst>
          </p:cNvPr>
          <p:cNvSpPr/>
          <p:nvPr/>
        </p:nvSpPr>
        <p:spPr>
          <a:xfrm>
            <a:off x="6475764" y="1775912"/>
            <a:ext cx="73152" cy="73152"/>
          </a:xfrm>
          <a:prstGeom prst="ellipse">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Arrow Connector 2">
            <a:extLst>
              <a:ext uri="{FF2B5EF4-FFF2-40B4-BE49-F238E27FC236}">
                <a16:creationId xmlns:a16="http://schemas.microsoft.com/office/drawing/2014/main" id="{6B762A5F-C963-7EE2-A832-B9987DD21A7F}"/>
              </a:ext>
            </a:extLst>
          </p:cNvPr>
          <p:cNvCxnSpPr>
            <a:cxnSpLocks/>
          </p:cNvCxnSpPr>
          <p:nvPr/>
        </p:nvCxnSpPr>
        <p:spPr>
          <a:xfrm>
            <a:off x="4010734" y="5884348"/>
            <a:ext cx="2505312" cy="0"/>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B5F40A32-4219-9C51-C2D5-E1D6DF5A1768}"/>
              </a:ext>
            </a:extLst>
          </p:cNvPr>
          <p:cNvSpPr txBox="1"/>
          <p:nvPr/>
        </p:nvSpPr>
        <p:spPr>
          <a:xfrm>
            <a:off x="4030191" y="5701410"/>
            <a:ext cx="2471124" cy="169277"/>
          </a:xfrm>
          <a:prstGeom prst="rect">
            <a:avLst/>
          </a:prstGeom>
          <a:noFill/>
        </p:spPr>
        <p:txBody>
          <a:bodyPr wrap="square" lIns="0" tIns="0" rIns="0" bIns="0" rtlCol="0">
            <a:spAutoFit/>
          </a:bodyPr>
          <a:lstStyle/>
          <a:p>
            <a:pPr algn="ctr"/>
            <a:r>
              <a:rPr lang="en-US" sz="1100" dirty="0">
                <a:solidFill>
                  <a:schemeClr val="accent1">
                    <a:lumMod val="50000"/>
                  </a:schemeClr>
                </a:solidFill>
                <a:latin typeface="Calibri" panose="020F0502020204030204" pitchFamily="34" charset="0"/>
                <a:cs typeface="Calibri" panose="020F0502020204030204" pitchFamily="34" charset="0"/>
              </a:rPr>
              <a:t>Store completed QuestionnaireResponse</a:t>
            </a:r>
          </a:p>
        </p:txBody>
      </p:sp>
      <p:sp>
        <p:nvSpPr>
          <p:cNvPr id="6" name="Rectangle 5">
            <a:extLst>
              <a:ext uri="{FF2B5EF4-FFF2-40B4-BE49-F238E27FC236}">
                <a16:creationId xmlns:a16="http://schemas.microsoft.com/office/drawing/2014/main" id="{88A6D2EE-F2C0-CC52-5914-7155C4FD7579}"/>
              </a:ext>
            </a:extLst>
          </p:cNvPr>
          <p:cNvSpPr/>
          <p:nvPr/>
        </p:nvSpPr>
        <p:spPr>
          <a:xfrm>
            <a:off x="5267710" y="4736555"/>
            <a:ext cx="2505283" cy="339993"/>
          </a:xfrm>
          <a:prstGeom prst="rect">
            <a:avLst/>
          </a:prstGeom>
          <a:solidFill>
            <a:srgbClr val="EFF4F5"/>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Calibri" panose="020F0502020204030204" pitchFamily="34" charset="0"/>
                <a:cs typeface="Calibri" panose="020F0502020204030204" pitchFamily="34" charset="0"/>
              </a:rPr>
              <a:t>User verifies data and QuestionnaireResponse</a:t>
            </a:r>
          </a:p>
        </p:txBody>
      </p:sp>
      <p:cxnSp>
        <p:nvCxnSpPr>
          <p:cNvPr id="7" name="Straight Arrow Connector 6">
            <a:extLst>
              <a:ext uri="{FF2B5EF4-FFF2-40B4-BE49-F238E27FC236}">
                <a16:creationId xmlns:a16="http://schemas.microsoft.com/office/drawing/2014/main" id="{AC058317-3BFB-9516-1C38-B575DA172D94}"/>
              </a:ext>
            </a:extLst>
          </p:cNvPr>
          <p:cNvCxnSpPr>
            <a:cxnSpLocks/>
          </p:cNvCxnSpPr>
          <p:nvPr/>
        </p:nvCxnSpPr>
        <p:spPr>
          <a:xfrm flipH="1">
            <a:off x="4002818" y="4008374"/>
            <a:ext cx="2505312" cy="0"/>
          </a:xfrm>
          <a:prstGeom prst="straightConnector1">
            <a:avLst/>
          </a:prstGeom>
          <a:ln w="15875">
            <a:solidFill>
              <a:schemeClr val="accent1">
                <a:lumMod val="75000"/>
              </a:schemeClr>
            </a:solidFill>
            <a:prstDash val="sysDash"/>
            <a:headEnd type="triangle"/>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0E1B4F7C-3879-63D4-95AE-7B730BE36D20}"/>
              </a:ext>
            </a:extLst>
          </p:cNvPr>
          <p:cNvSpPr txBox="1"/>
          <p:nvPr/>
        </p:nvSpPr>
        <p:spPr>
          <a:xfrm>
            <a:off x="6506095" y="5391700"/>
            <a:ext cx="2505283" cy="161583"/>
          </a:xfrm>
          <a:prstGeom prst="rect">
            <a:avLst/>
          </a:prstGeom>
          <a:noFill/>
        </p:spPr>
        <p:txBody>
          <a:bodyPr wrap="square" lIns="0" tIns="0" rIns="0" bIns="0" rtlCol="0">
            <a:spAutoFit/>
          </a:bodyPr>
          <a:lstStyle/>
          <a:p>
            <a:pPr algn="ctr"/>
            <a:r>
              <a:rPr lang="en-US" sz="1050" dirty="0">
                <a:solidFill>
                  <a:srgbClr val="533F05"/>
                </a:solidFill>
                <a:latin typeface="Consolas" panose="020B0609020204030204" pitchFamily="49" charset="0"/>
                <a:cs typeface="Calibri" panose="020F0502020204030204" pitchFamily="34" charset="0"/>
              </a:rPr>
              <a:t>$next-question</a:t>
            </a:r>
            <a:r>
              <a:rPr lang="en-US" sz="1050" dirty="0">
                <a:solidFill>
                  <a:schemeClr val="accent1">
                    <a:lumMod val="50000"/>
                  </a:schemeClr>
                </a:solidFill>
                <a:latin typeface="Consolas" panose="020B0609020204030204" pitchFamily="49" charset="0"/>
                <a:cs typeface="Calibri" panose="020F0502020204030204" pitchFamily="34" charset="0"/>
              </a:rPr>
              <a:t> </a:t>
            </a:r>
            <a:r>
              <a:rPr lang="en-US" sz="1050" dirty="0">
                <a:solidFill>
                  <a:schemeClr val="accent1">
                    <a:lumMod val="50000"/>
                  </a:schemeClr>
                </a:solidFill>
                <a:latin typeface="Calibri" panose="020F0502020204030204" pitchFamily="34" charset="0"/>
                <a:cs typeface="Calibri" panose="020F0502020204030204" pitchFamily="34" charset="0"/>
              </a:rPr>
              <a:t>Operation</a:t>
            </a:r>
            <a:endParaRPr lang="en-US" sz="1000" dirty="0">
              <a:solidFill>
                <a:schemeClr val="accent1">
                  <a:lumMod val="50000"/>
                </a:schemeClr>
              </a:solidFill>
              <a:latin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EF46B5B7-199D-2941-0894-B7AAE47E4383}"/>
              </a:ext>
            </a:extLst>
          </p:cNvPr>
          <p:cNvSpPr txBox="1"/>
          <p:nvPr/>
        </p:nvSpPr>
        <p:spPr>
          <a:xfrm>
            <a:off x="7012407" y="5240529"/>
            <a:ext cx="1492658" cy="153888"/>
          </a:xfrm>
          <a:prstGeom prst="rect">
            <a:avLst/>
          </a:prstGeom>
          <a:noFill/>
        </p:spPr>
        <p:txBody>
          <a:bodyPr wrap="square" lIns="0" tIns="0" rIns="0" bIns="0" rtlCol="0">
            <a:spAutoFit/>
          </a:bodyPr>
          <a:lstStyle/>
          <a:p>
            <a:pPr algn="ctr"/>
            <a:r>
              <a:rPr lang="en-US" sz="1000" i="1" dirty="0">
                <a:latin typeface="Calibri" panose="020F0502020204030204" pitchFamily="34" charset="0"/>
                <a:cs typeface="Calibri" panose="020F0502020204030204" pitchFamily="34" charset="0"/>
              </a:rPr>
              <a:t>(if Adaptive Questionnaire)</a:t>
            </a:r>
          </a:p>
        </p:txBody>
      </p:sp>
      <p:sp>
        <p:nvSpPr>
          <p:cNvPr id="22" name="Rectangle 21">
            <a:extLst>
              <a:ext uri="{FF2B5EF4-FFF2-40B4-BE49-F238E27FC236}">
                <a16:creationId xmlns:a16="http://schemas.microsoft.com/office/drawing/2014/main" id="{23E17279-4B69-0411-305C-5A57AA350ECD}"/>
              </a:ext>
            </a:extLst>
          </p:cNvPr>
          <p:cNvSpPr/>
          <p:nvPr/>
        </p:nvSpPr>
        <p:spPr>
          <a:xfrm>
            <a:off x="8892816" y="3636202"/>
            <a:ext cx="258250" cy="19247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59C0715E-72B0-5B05-00D4-B9E9A11D030C}"/>
              </a:ext>
            </a:extLst>
          </p:cNvPr>
          <p:cNvCxnSpPr>
            <a:cxnSpLocks/>
          </p:cNvCxnSpPr>
          <p:nvPr/>
        </p:nvCxnSpPr>
        <p:spPr>
          <a:xfrm flipH="1">
            <a:off x="6506066" y="5577794"/>
            <a:ext cx="2505312" cy="0"/>
          </a:xfrm>
          <a:prstGeom prst="straightConnector1">
            <a:avLst/>
          </a:prstGeom>
          <a:ln w="15875">
            <a:solidFill>
              <a:schemeClr val="accent1">
                <a:lumMod val="75000"/>
              </a:schemeClr>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5325023-F63F-C088-8FBB-C0B12B9FEAA3}"/>
              </a:ext>
            </a:extLst>
          </p:cNvPr>
          <p:cNvCxnSpPr>
            <a:cxnSpLocks/>
          </p:cNvCxnSpPr>
          <p:nvPr/>
        </p:nvCxnSpPr>
        <p:spPr>
          <a:xfrm flipH="1">
            <a:off x="9015984" y="4577371"/>
            <a:ext cx="4894" cy="983606"/>
          </a:xfrm>
          <a:prstGeom prst="straightConnector1">
            <a:avLst/>
          </a:prstGeom>
          <a:ln w="15875">
            <a:solidFill>
              <a:schemeClr val="accent1">
                <a:lumMod val="75000"/>
              </a:schemeClr>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1C9D545-692F-A82A-A99A-AC877AC67795}"/>
              </a:ext>
            </a:extLst>
          </p:cNvPr>
          <p:cNvCxnSpPr>
            <a:cxnSpLocks/>
          </p:cNvCxnSpPr>
          <p:nvPr/>
        </p:nvCxnSpPr>
        <p:spPr>
          <a:xfrm flipH="1">
            <a:off x="6515817" y="3650914"/>
            <a:ext cx="2505312" cy="0"/>
          </a:xfrm>
          <a:prstGeom prst="straightConnector1">
            <a:avLst/>
          </a:prstGeom>
          <a:ln w="15875">
            <a:solidFill>
              <a:schemeClr val="accent1">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8D04661-6F6E-C4D3-8EB8-F9AD28213C21}"/>
              </a:ext>
            </a:extLst>
          </p:cNvPr>
          <p:cNvSpPr txBox="1"/>
          <p:nvPr/>
        </p:nvSpPr>
        <p:spPr>
          <a:xfrm>
            <a:off x="6712183" y="3301324"/>
            <a:ext cx="2105885" cy="153888"/>
          </a:xfrm>
          <a:prstGeom prst="rect">
            <a:avLst/>
          </a:prstGeom>
          <a:noFill/>
        </p:spPr>
        <p:txBody>
          <a:bodyPr wrap="square" lIns="0" tIns="0" rIns="0" bIns="0" rtlCol="0">
            <a:spAutoFit/>
          </a:bodyPr>
          <a:lstStyle/>
          <a:p>
            <a:pPr algn="ctr"/>
            <a:r>
              <a:rPr lang="en-US" sz="1000" i="1" dirty="0">
                <a:latin typeface="Calibri" panose="020F0502020204030204" pitchFamily="34" charset="0"/>
                <a:cs typeface="Calibri" panose="020F0502020204030204" pitchFamily="34" charset="0"/>
              </a:rPr>
              <a:t>(Returns “Questionnaire Package”)</a:t>
            </a:r>
          </a:p>
        </p:txBody>
      </p:sp>
      <p:sp>
        <p:nvSpPr>
          <p:cNvPr id="24" name="TextBox 23">
            <a:extLst>
              <a:ext uri="{FF2B5EF4-FFF2-40B4-BE49-F238E27FC236}">
                <a16:creationId xmlns:a16="http://schemas.microsoft.com/office/drawing/2014/main" id="{A3C9581B-5B13-A507-2D07-9065DBBB4DE7}"/>
              </a:ext>
            </a:extLst>
          </p:cNvPr>
          <p:cNvSpPr txBox="1"/>
          <p:nvPr/>
        </p:nvSpPr>
        <p:spPr>
          <a:xfrm>
            <a:off x="6711696" y="3671499"/>
            <a:ext cx="2105885" cy="153888"/>
          </a:xfrm>
          <a:prstGeom prst="rect">
            <a:avLst/>
          </a:prstGeom>
          <a:noFill/>
        </p:spPr>
        <p:txBody>
          <a:bodyPr wrap="square" lIns="0" tIns="0" rIns="0" bIns="0" rtlCol="0">
            <a:spAutoFit/>
          </a:bodyPr>
          <a:lstStyle/>
          <a:p>
            <a:pPr algn="ctr"/>
            <a:r>
              <a:rPr lang="en-US" sz="1000" i="1" dirty="0">
                <a:latin typeface="Calibri" panose="020F0502020204030204" pitchFamily="34" charset="0"/>
                <a:cs typeface="Calibri" panose="020F0502020204030204" pitchFamily="34" charset="0"/>
              </a:rPr>
              <a:t>(Returns QuestionnaireResponse)</a:t>
            </a:r>
          </a:p>
        </p:txBody>
      </p:sp>
      <p:cxnSp>
        <p:nvCxnSpPr>
          <p:cNvPr id="27" name="Straight Arrow Connector 26">
            <a:extLst>
              <a:ext uri="{FF2B5EF4-FFF2-40B4-BE49-F238E27FC236}">
                <a16:creationId xmlns:a16="http://schemas.microsoft.com/office/drawing/2014/main" id="{26998B13-7F1D-70EA-1A7E-8AD87F17B848}"/>
              </a:ext>
            </a:extLst>
          </p:cNvPr>
          <p:cNvCxnSpPr>
            <a:cxnSpLocks/>
          </p:cNvCxnSpPr>
          <p:nvPr/>
        </p:nvCxnSpPr>
        <p:spPr>
          <a:xfrm flipH="1">
            <a:off x="9015984" y="3624938"/>
            <a:ext cx="4894" cy="983606"/>
          </a:xfrm>
          <a:prstGeom prst="straightConnector1">
            <a:avLst/>
          </a:prstGeom>
          <a:ln w="15875">
            <a:solidFill>
              <a:schemeClr val="accent1">
                <a:lumMod val="75000"/>
              </a:schemeClr>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6042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1519A10-B3C4-4245-B658-F5FCA028DF11}"/>
              </a:ext>
            </a:extLst>
          </p:cNvPr>
          <p:cNvSpPr>
            <a:spLocks noGrp="1"/>
          </p:cNvSpPr>
          <p:nvPr>
            <p:ph type="sldNum" sz="quarter" idx="4294967295"/>
          </p:nvPr>
        </p:nvSpPr>
        <p:spPr>
          <a:xfrm>
            <a:off x="11569700" y="6400802"/>
            <a:ext cx="6223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ECF63ED-5365-0347-943C-46237B9951C9}" type="slidenum">
              <a:rPr kumimoji="0" lang="en-US" sz="1800" b="0" i="0" u="none" strike="noStrike" kern="1200" cap="none" spc="0" normalizeH="0" baseline="0" noProof="0" smtClean="0">
                <a:ln>
                  <a:noFill/>
                </a:ln>
                <a:solidFill>
                  <a:srgbClr val="000000"/>
                </a:solidFill>
                <a:effectLst/>
                <a:uLnTx/>
                <a:uFillTx/>
                <a:latin typeface="Arial" panose="020B060402020202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a:t>
            </a:fld>
            <a:endParaRPr kumimoji="0" lang="en-US"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33" name="Rectangle: Rounded Corners 32">
            <a:extLst>
              <a:ext uri="{FF2B5EF4-FFF2-40B4-BE49-F238E27FC236}">
                <a16:creationId xmlns:a16="http://schemas.microsoft.com/office/drawing/2014/main" id="{50E03A93-18E5-7CD7-8C4D-3A9801BA6E07}"/>
              </a:ext>
            </a:extLst>
          </p:cNvPr>
          <p:cNvSpPr/>
          <p:nvPr/>
        </p:nvSpPr>
        <p:spPr>
          <a:xfrm>
            <a:off x="1781988" y="1835009"/>
            <a:ext cx="4116805" cy="2745750"/>
          </a:xfrm>
          <a:prstGeom prst="roundRect">
            <a:avLst/>
          </a:prstGeom>
          <a:gradFill>
            <a:gsLst>
              <a:gs pos="0">
                <a:schemeClr val="accent1">
                  <a:lumMod val="5000"/>
                  <a:lumOff val="95000"/>
                </a:schemeClr>
              </a:gs>
              <a:gs pos="74000">
                <a:schemeClr val="accent1">
                  <a:lumMod val="20000"/>
                  <a:lumOff val="80000"/>
                </a:schemeClr>
              </a:gs>
              <a:gs pos="100000">
                <a:schemeClr val="accent1">
                  <a:lumMod val="30000"/>
                  <a:lumOff val="70000"/>
                </a:schemeClr>
              </a:gs>
            </a:gsLst>
            <a:lin ang="3000000" scaled="0"/>
          </a:gra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4" name="Rectangle 33">
            <a:extLst>
              <a:ext uri="{FF2B5EF4-FFF2-40B4-BE49-F238E27FC236}">
                <a16:creationId xmlns:a16="http://schemas.microsoft.com/office/drawing/2014/main" id="{336786EA-2A54-12C9-6534-A8CAA16C1E77}"/>
              </a:ext>
            </a:extLst>
          </p:cNvPr>
          <p:cNvSpPr/>
          <p:nvPr/>
        </p:nvSpPr>
        <p:spPr>
          <a:xfrm>
            <a:off x="2166148" y="2338792"/>
            <a:ext cx="1961875" cy="718205"/>
          </a:xfrm>
          <a:prstGeom prst="rect">
            <a:avLst/>
          </a:prstGeom>
          <a:gradFill flip="none" rotWithShape="1">
            <a:gsLst>
              <a:gs pos="0">
                <a:schemeClr val="accent5">
                  <a:lumMod val="67000"/>
                </a:schemeClr>
              </a:gs>
              <a:gs pos="100000">
                <a:schemeClr val="accent5">
                  <a:lumMod val="97000"/>
                  <a:lumOff val="3000"/>
                </a:schemeClr>
              </a:gs>
            </a:gsLst>
            <a:lin ang="5400000" scaled="1"/>
            <a:tileRect/>
          </a:gradFill>
          <a:ln>
            <a:solidFill>
              <a:schemeClr val="tx1"/>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rial" panose="020B0604020202020204"/>
                <a:ea typeface="+mn-ea"/>
                <a:cs typeface="+mn-cs"/>
              </a:rPr>
              <a:t>       Light DTR EHR</a:t>
            </a:r>
          </a:p>
        </p:txBody>
      </p:sp>
      <p:sp>
        <p:nvSpPr>
          <p:cNvPr id="35" name="Rectangle 34">
            <a:extLst>
              <a:ext uri="{FF2B5EF4-FFF2-40B4-BE49-F238E27FC236}">
                <a16:creationId xmlns:a16="http://schemas.microsoft.com/office/drawing/2014/main" id="{9B7C5A8A-8D29-20B4-6579-7328151459B8}"/>
              </a:ext>
            </a:extLst>
          </p:cNvPr>
          <p:cNvSpPr/>
          <p:nvPr/>
        </p:nvSpPr>
        <p:spPr>
          <a:xfrm>
            <a:off x="2166148" y="3556778"/>
            <a:ext cx="1961874" cy="718205"/>
          </a:xfrm>
          <a:prstGeom prst="rect">
            <a:avLst/>
          </a:prstGeom>
          <a:gradFill flip="none" rotWithShape="1">
            <a:gsLst>
              <a:gs pos="0">
                <a:schemeClr val="accent5">
                  <a:lumMod val="67000"/>
                </a:schemeClr>
              </a:gs>
              <a:gs pos="100000">
                <a:schemeClr val="accent5">
                  <a:lumMod val="97000"/>
                  <a:lumOff val="3000"/>
                </a:schemeClr>
              </a:gs>
            </a:gsLst>
            <a:lin ang="5400000" scaled="1"/>
            <a:tileRect/>
          </a:gradFill>
          <a:ln>
            <a:solidFill>
              <a:schemeClr val="tx1"/>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rial" panose="020B0604020202020204"/>
                <a:ea typeface="+mn-ea"/>
                <a:cs typeface="+mn-cs"/>
              </a:rPr>
              <a:t>     Full DTR EHR</a:t>
            </a:r>
          </a:p>
        </p:txBody>
      </p:sp>
      <p:sp>
        <p:nvSpPr>
          <p:cNvPr id="37" name="Rectangle: Rounded Corners 36">
            <a:extLst>
              <a:ext uri="{FF2B5EF4-FFF2-40B4-BE49-F238E27FC236}">
                <a16:creationId xmlns:a16="http://schemas.microsoft.com/office/drawing/2014/main" id="{4A00B4D6-413C-A237-83CF-0B8ECD11EAA0}"/>
              </a:ext>
            </a:extLst>
          </p:cNvPr>
          <p:cNvSpPr/>
          <p:nvPr/>
        </p:nvSpPr>
        <p:spPr>
          <a:xfrm>
            <a:off x="6788704" y="1835009"/>
            <a:ext cx="3018408" cy="2745750"/>
          </a:xfrm>
          <a:prstGeom prst="roundRect">
            <a:avLst/>
          </a:prstGeom>
          <a:gradFill>
            <a:gsLst>
              <a:gs pos="0">
                <a:schemeClr val="accent1">
                  <a:lumMod val="5000"/>
                  <a:lumOff val="95000"/>
                </a:schemeClr>
              </a:gs>
              <a:gs pos="74000">
                <a:schemeClr val="accent1">
                  <a:lumMod val="20000"/>
                  <a:lumOff val="80000"/>
                </a:schemeClr>
              </a:gs>
              <a:gs pos="100000">
                <a:schemeClr val="accent1">
                  <a:lumMod val="30000"/>
                  <a:lumOff val="70000"/>
                </a:schemeClr>
              </a:gs>
            </a:gsLst>
            <a:lin ang="3000000" scaled="0"/>
          </a:gra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8" name="Arrow: Pentagon 37">
            <a:extLst>
              <a:ext uri="{FF2B5EF4-FFF2-40B4-BE49-F238E27FC236}">
                <a16:creationId xmlns:a16="http://schemas.microsoft.com/office/drawing/2014/main" id="{9956C94B-BB01-3D5A-7C4C-2FEEE32CB91A}"/>
              </a:ext>
            </a:extLst>
          </p:cNvPr>
          <p:cNvSpPr/>
          <p:nvPr/>
        </p:nvSpPr>
        <p:spPr>
          <a:xfrm flipH="1">
            <a:off x="3502372" y="3711420"/>
            <a:ext cx="625649" cy="428667"/>
          </a:xfrm>
          <a:prstGeom prst="homePlate">
            <a:avLst>
              <a:gd name="adj" fmla="val 41176"/>
            </a:avLst>
          </a:prstGeom>
          <a:solidFill>
            <a:schemeClr val="accent5">
              <a:lumMod val="20000"/>
              <a:lumOff val="80000"/>
            </a:schemeClr>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lIns="82296" rIns="82296"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335EAC">
                    <a:lumMod val="50000"/>
                  </a:srgbClr>
                </a:solidFill>
                <a:effectLst/>
                <a:uLnTx/>
                <a:uFillTx/>
                <a:latin typeface="Arial" panose="020B0604020202020204"/>
                <a:ea typeface="+mn-ea"/>
                <a:cs typeface="+mn-cs"/>
              </a:rPr>
              <a:t>Native App</a:t>
            </a:r>
          </a:p>
        </p:txBody>
      </p:sp>
      <p:sp>
        <p:nvSpPr>
          <p:cNvPr id="39" name="Rectangle 38">
            <a:extLst>
              <a:ext uri="{FF2B5EF4-FFF2-40B4-BE49-F238E27FC236}">
                <a16:creationId xmlns:a16="http://schemas.microsoft.com/office/drawing/2014/main" id="{6CB75318-C91B-2977-C20D-CB98D41E7A70}"/>
              </a:ext>
            </a:extLst>
          </p:cNvPr>
          <p:cNvSpPr/>
          <p:nvPr/>
        </p:nvSpPr>
        <p:spPr>
          <a:xfrm>
            <a:off x="4705430" y="2473861"/>
            <a:ext cx="1075645" cy="448065"/>
          </a:xfrm>
          <a:prstGeom prst="rect">
            <a:avLst/>
          </a:prstGeom>
          <a:solidFill>
            <a:schemeClr val="accent5">
              <a:lumMod val="20000"/>
              <a:lumOff val="80000"/>
            </a:schemeClr>
          </a:solidFill>
          <a:ln>
            <a:solidFill>
              <a:schemeClr val="tx1"/>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335EAC">
                    <a:lumMod val="50000"/>
                  </a:srgbClr>
                </a:solidFill>
                <a:effectLst/>
                <a:uLnTx/>
                <a:uFillTx/>
                <a:latin typeface="Arial" panose="020B0604020202020204"/>
                <a:ea typeface="+mn-ea"/>
                <a:cs typeface="+mn-cs"/>
              </a:rPr>
              <a:t>SMART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335EAC">
                    <a:lumMod val="50000"/>
                  </a:srgbClr>
                </a:solidFill>
                <a:effectLst/>
                <a:uLnTx/>
                <a:uFillTx/>
                <a:latin typeface="Arial" panose="020B0604020202020204"/>
                <a:ea typeface="+mn-ea"/>
                <a:cs typeface="+mn-cs"/>
              </a:rPr>
              <a:t>DTR Client</a:t>
            </a:r>
          </a:p>
        </p:txBody>
      </p:sp>
      <p:sp>
        <p:nvSpPr>
          <p:cNvPr id="41" name="Arrow: Left-Right 40">
            <a:extLst>
              <a:ext uri="{FF2B5EF4-FFF2-40B4-BE49-F238E27FC236}">
                <a16:creationId xmlns:a16="http://schemas.microsoft.com/office/drawing/2014/main" id="{DE26C6BC-A32C-3DAF-22B2-49A467B43BE7}"/>
              </a:ext>
            </a:extLst>
          </p:cNvPr>
          <p:cNvSpPr/>
          <p:nvPr/>
        </p:nvSpPr>
        <p:spPr>
          <a:xfrm>
            <a:off x="5789261" y="2506208"/>
            <a:ext cx="1304945" cy="363127"/>
          </a:xfrm>
          <a:prstGeom prst="leftRightArrow">
            <a:avLst>
              <a:gd name="adj1" fmla="val 34616"/>
              <a:gd name="adj2" fmla="val 45433"/>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42" name="Rectangle 41">
            <a:extLst>
              <a:ext uri="{FF2B5EF4-FFF2-40B4-BE49-F238E27FC236}">
                <a16:creationId xmlns:a16="http://schemas.microsoft.com/office/drawing/2014/main" id="{802AC834-2F2E-344F-F2AF-5988427D2E9B}"/>
              </a:ext>
            </a:extLst>
          </p:cNvPr>
          <p:cNvSpPr/>
          <p:nvPr/>
        </p:nvSpPr>
        <p:spPr>
          <a:xfrm>
            <a:off x="7103084" y="2338763"/>
            <a:ext cx="2391175" cy="1936220"/>
          </a:xfrm>
          <a:prstGeom prst="rect">
            <a:avLst/>
          </a:prstGeom>
          <a:gradFill flip="none" rotWithShape="1">
            <a:gsLst>
              <a:gs pos="0">
                <a:srgbClr val="B88C00"/>
              </a:gs>
              <a:gs pos="97000">
                <a:srgbClr val="FFC000"/>
              </a:gs>
            </a:gsLst>
            <a:lin ang="5400000" scaled="1"/>
            <a:tileRect/>
          </a:gradFill>
          <a:ln>
            <a:solidFill>
              <a:schemeClr val="tx1"/>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rial" panose="020B0604020202020204"/>
                <a:ea typeface="+mn-ea"/>
                <a:cs typeface="+mn-cs"/>
              </a:rPr>
              <a:t>DTR Payer Service</a:t>
            </a:r>
          </a:p>
        </p:txBody>
      </p:sp>
      <p:sp>
        <p:nvSpPr>
          <p:cNvPr id="43" name="Arrow: Left-Right 42">
            <a:extLst>
              <a:ext uri="{FF2B5EF4-FFF2-40B4-BE49-F238E27FC236}">
                <a16:creationId xmlns:a16="http://schemas.microsoft.com/office/drawing/2014/main" id="{0065B399-EFAB-C872-C04A-4D14EF6EE5FF}"/>
              </a:ext>
            </a:extLst>
          </p:cNvPr>
          <p:cNvSpPr/>
          <p:nvPr/>
        </p:nvSpPr>
        <p:spPr>
          <a:xfrm>
            <a:off x="4141824" y="3720298"/>
            <a:ext cx="2952382" cy="363127"/>
          </a:xfrm>
          <a:prstGeom prst="leftRightArrow">
            <a:avLst>
              <a:gd name="adj1" fmla="val 34616"/>
              <a:gd name="adj2" fmla="val 45433"/>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48" name="Arrow: Left-Right 47">
            <a:extLst>
              <a:ext uri="{FF2B5EF4-FFF2-40B4-BE49-F238E27FC236}">
                <a16:creationId xmlns:a16="http://schemas.microsoft.com/office/drawing/2014/main" id="{93434836-9157-56D2-BD7B-BDDDE2D5BBC1}"/>
              </a:ext>
            </a:extLst>
          </p:cNvPr>
          <p:cNvSpPr/>
          <p:nvPr/>
        </p:nvSpPr>
        <p:spPr>
          <a:xfrm>
            <a:off x="4141824" y="2515086"/>
            <a:ext cx="554773" cy="363127"/>
          </a:xfrm>
          <a:prstGeom prst="leftRightArrow">
            <a:avLst>
              <a:gd name="adj1" fmla="val 34616"/>
              <a:gd name="adj2" fmla="val 45433"/>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 name="Rectangle 2">
            <a:extLst>
              <a:ext uri="{FF2B5EF4-FFF2-40B4-BE49-F238E27FC236}">
                <a16:creationId xmlns:a16="http://schemas.microsoft.com/office/drawing/2014/main" id="{812EABE3-4C23-1654-C89B-23AD869D9026}"/>
              </a:ext>
            </a:extLst>
          </p:cNvPr>
          <p:cNvSpPr/>
          <p:nvPr/>
        </p:nvSpPr>
        <p:spPr>
          <a:xfrm>
            <a:off x="231095" y="384741"/>
            <a:ext cx="2359705"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1200"/>
              </a:spcAft>
              <a:buClrTx/>
              <a:buSzTx/>
              <a:buFontTx/>
              <a:buNone/>
              <a:tabLst/>
              <a:defRPr/>
            </a:pPr>
            <a:r>
              <a:rPr kumimoji="0" lang="en-US" sz="2800" b="1" i="0" u="sng" strike="noStrike" kern="1200" cap="none" spc="0" normalizeH="0" baseline="0" noProof="0" dirty="0">
                <a:ln>
                  <a:noFill/>
                </a:ln>
                <a:solidFill>
                  <a:schemeClr val="accent1">
                    <a:lumMod val="50000"/>
                  </a:schemeClr>
                </a:solidFill>
                <a:effectLst/>
                <a:uLnTx/>
                <a:uFillTx/>
                <a:latin typeface="Helvetica Neue"/>
                <a:ea typeface="+mn-ea"/>
                <a:cs typeface="+mn-cs"/>
              </a:rPr>
              <a:t>DTR Actors</a:t>
            </a:r>
          </a:p>
        </p:txBody>
      </p:sp>
      <p:sp>
        <p:nvSpPr>
          <p:cNvPr id="36" name="Rectangle 35">
            <a:extLst>
              <a:ext uri="{FF2B5EF4-FFF2-40B4-BE49-F238E27FC236}">
                <a16:creationId xmlns:a16="http://schemas.microsoft.com/office/drawing/2014/main" id="{9CF004FB-32F3-D0E0-7E1D-6C5CB854FEBB}"/>
              </a:ext>
            </a:extLst>
          </p:cNvPr>
          <p:cNvSpPr/>
          <p:nvPr/>
        </p:nvSpPr>
        <p:spPr>
          <a:xfrm>
            <a:off x="6788704" y="1864404"/>
            <a:ext cx="3018408" cy="338554"/>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1200"/>
              </a:spcAft>
              <a:buClrTx/>
              <a:buSzTx/>
              <a:buFontTx/>
              <a:buNone/>
              <a:tabLst/>
              <a:defRPr/>
            </a:pPr>
            <a:r>
              <a:rPr kumimoji="0" lang="en-US" sz="160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Payer System</a:t>
            </a:r>
          </a:p>
        </p:txBody>
      </p:sp>
      <p:sp>
        <p:nvSpPr>
          <p:cNvPr id="4" name="Rectangle 3">
            <a:extLst>
              <a:ext uri="{FF2B5EF4-FFF2-40B4-BE49-F238E27FC236}">
                <a16:creationId xmlns:a16="http://schemas.microsoft.com/office/drawing/2014/main" id="{EBDD533E-AE91-CBE9-157F-0A4A40F1E700}"/>
              </a:ext>
            </a:extLst>
          </p:cNvPr>
          <p:cNvSpPr/>
          <p:nvPr/>
        </p:nvSpPr>
        <p:spPr>
          <a:xfrm>
            <a:off x="1781988" y="1864404"/>
            <a:ext cx="4116804" cy="338554"/>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1200"/>
              </a:spcAft>
              <a:buClrTx/>
              <a:buSzTx/>
              <a:buFontTx/>
              <a:buNone/>
              <a:tabLst/>
              <a:defRPr/>
            </a:pPr>
            <a:r>
              <a:rPr kumimoji="0" lang="en-US" sz="160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Provider System</a:t>
            </a:r>
          </a:p>
        </p:txBody>
      </p:sp>
    </p:spTree>
    <p:extLst>
      <p:ext uri="{BB962C8B-B14F-4D97-AF65-F5344CB8AC3E}">
        <p14:creationId xmlns:p14="http://schemas.microsoft.com/office/powerpoint/2010/main" val="3407885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0C8C6B-9CD8-8036-6EB8-4DB0F88CFE71}"/>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0ECA9B41-EE22-89F2-3349-3066A0341B60}"/>
              </a:ext>
            </a:extLst>
          </p:cNvPr>
          <p:cNvSpPr/>
          <p:nvPr/>
        </p:nvSpPr>
        <p:spPr>
          <a:xfrm>
            <a:off x="3241701" y="4454403"/>
            <a:ext cx="1961874" cy="718205"/>
          </a:xfrm>
          <a:prstGeom prst="rect">
            <a:avLst/>
          </a:prstGeom>
          <a:gradFill flip="none" rotWithShape="1">
            <a:gsLst>
              <a:gs pos="0">
                <a:schemeClr val="accent5">
                  <a:lumMod val="67000"/>
                </a:schemeClr>
              </a:gs>
              <a:gs pos="100000">
                <a:schemeClr val="accent5">
                  <a:lumMod val="97000"/>
                  <a:lumOff val="3000"/>
                </a:schemeClr>
              </a:gs>
            </a:gsLst>
            <a:lin ang="5400000" scaled="1"/>
            <a:tileRect/>
          </a:gradFill>
          <a:ln>
            <a:solidFill>
              <a:schemeClr val="tx1"/>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i="0" u="none" strike="noStrike" kern="1200" cap="none" spc="0" normalizeH="0" baseline="0" noProof="0" dirty="0">
                <a:ln>
                  <a:noFill/>
                </a:ln>
                <a:solidFill>
                  <a:srgbClr val="FFFFFF"/>
                </a:solidFill>
                <a:effectLst/>
                <a:uLnTx/>
                <a:uFillTx/>
                <a:latin typeface="Arial" panose="020B0604020202020204"/>
                <a:ea typeface="+mn-ea"/>
                <a:cs typeface="+mn-cs"/>
              </a:rPr>
              <a:t>                Full DTR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FFFFFF"/>
                </a:solidFill>
                <a:latin typeface="Arial" panose="020B0604020202020204"/>
              </a:rPr>
              <a:t>                   </a:t>
            </a:r>
            <a:r>
              <a:rPr kumimoji="0" lang="en-US" sz="1100" i="0" u="none" strike="noStrike" kern="1200" cap="none" spc="0" normalizeH="0" baseline="0" noProof="0" dirty="0">
                <a:ln>
                  <a:noFill/>
                </a:ln>
                <a:solidFill>
                  <a:srgbClr val="FFFFFF"/>
                </a:solidFill>
                <a:effectLst/>
                <a:uLnTx/>
                <a:uFillTx/>
                <a:latin typeface="Arial" panose="020B0604020202020204"/>
                <a:ea typeface="+mn-ea"/>
                <a:cs typeface="+mn-cs"/>
              </a:rPr>
              <a:t>EHR</a:t>
            </a:r>
          </a:p>
        </p:txBody>
      </p:sp>
      <p:sp>
        <p:nvSpPr>
          <p:cNvPr id="2" name="Slide Number Placeholder 1">
            <a:extLst>
              <a:ext uri="{FF2B5EF4-FFF2-40B4-BE49-F238E27FC236}">
                <a16:creationId xmlns:a16="http://schemas.microsoft.com/office/drawing/2014/main" id="{543CA484-92FE-ABC7-BBA5-3AE846FC1E55}"/>
              </a:ext>
            </a:extLst>
          </p:cNvPr>
          <p:cNvSpPr>
            <a:spLocks noGrp="1"/>
          </p:cNvSpPr>
          <p:nvPr>
            <p:ph type="sldNum" sz="quarter" idx="4294967295"/>
          </p:nvPr>
        </p:nvSpPr>
        <p:spPr>
          <a:xfrm>
            <a:off x="11569700" y="6400802"/>
            <a:ext cx="6223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ECF63ED-5365-0347-943C-46237B9951C9}" type="slidenum">
              <a:rPr kumimoji="0" lang="en-US" sz="1800" b="0" i="0" u="none" strike="noStrike" kern="1200" cap="none" spc="0" normalizeH="0" baseline="0" noProof="0" smtClean="0">
                <a:ln>
                  <a:noFill/>
                </a:ln>
                <a:solidFill>
                  <a:srgbClr val="000000"/>
                </a:solidFill>
                <a:effectLst/>
                <a:uLnTx/>
                <a:uFillTx/>
                <a:latin typeface="Arial" panose="020B060402020202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a:t>
            </a:fld>
            <a:endParaRPr kumimoji="0" lang="en-US"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38" name="Arrow: Pentagon 37">
            <a:extLst>
              <a:ext uri="{FF2B5EF4-FFF2-40B4-BE49-F238E27FC236}">
                <a16:creationId xmlns:a16="http://schemas.microsoft.com/office/drawing/2014/main" id="{05ED2950-0F11-C5E1-C515-CECEAFF01425}"/>
              </a:ext>
            </a:extLst>
          </p:cNvPr>
          <p:cNvSpPr/>
          <p:nvPr/>
        </p:nvSpPr>
        <p:spPr>
          <a:xfrm flipH="1">
            <a:off x="4511438" y="4553219"/>
            <a:ext cx="714855" cy="506959"/>
          </a:xfrm>
          <a:prstGeom prst="homePlate">
            <a:avLst>
              <a:gd name="adj" fmla="val 41176"/>
            </a:avLst>
          </a:prstGeom>
          <a:solidFill>
            <a:schemeClr val="accent5">
              <a:lumMod val="20000"/>
              <a:lumOff val="80000"/>
            </a:schemeClr>
          </a:solidFill>
          <a:ln>
            <a:prstDash val="sysDash"/>
          </a:ln>
          <a:effectLst>
            <a:softEdge rad="38100"/>
          </a:effectLst>
        </p:spPr>
        <p:style>
          <a:lnRef idx="2">
            <a:schemeClr val="accent1">
              <a:shade val="15000"/>
            </a:schemeClr>
          </a:lnRef>
          <a:fillRef idx="1">
            <a:schemeClr val="accent1"/>
          </a:fillRef>
          <a:effectRef idx="0">
            <a:schemeClr val="accent1"/>
          </a:effectRef>
          <a:fontRef idx="minor">
            <a:schemeClr val="lt1"/>
          </a:fontRef>
        </p:style>
        <p:txBody>
          <a:bodyPr lIns="82296" rIns="82296"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335EAC">
                    <a:lumMod val="50000"/>
                  </a:srgbClr>
                </a:solidFill>
                <a:effectLst/>
                <a:uLnTx/>
                <a:uFillTx/>
                <a:latin typeface="Arial" panose="020B0604020202020204"/>
                <a:ea typeface="+mn-ea"/>
                <a:cs typeface="+mn-cs"/>
              </a:rPr>
              <a:t>Native App</a:t>
            </a:r>
          </a:p>
        </p:txBody>
      </p:sp>
      <p:sp>
        <p:nvSpPr>
          <p:cNvPr id="39" name="Rectangle 38">
            <a:extLst>
              <a:ext uri="{FF2B5EF4-FFF2-40B4-BE49-F238E27FC236}">
                <a16:creationId xmlns:a16="http://schemas.microsoft.com/office/drawing/2014/main" id="{4607B400-CF05-CA7B-656C-13049EC42F56}"/>
              </a:ext>
            </a:extLst>
          </p:cNvPr>
          <p:cNvSpPr/>
          <p:nvPr/>
        </p:nvSpPr>
        <p:spPr>
          <a:xfrm>
            <a:off x="4132370" y="3858367"/>
            <a:ext cx="1075645" cy="448065"/>
          </a:xfrm>
          <a:prstGeom prst="rect">
            <a:avLst/>
          </a:prstGeom>
          <a:solidFill>
            <a:schemeClr val="accent5">
              <a:lumMod val="20000"/>
              <a:lumOff val="80000"/>
            </a:schemeClr>
          </a:solidFill>
          <a:ln>
            <a:solidFill>
              <a:schemeClr val="tx1"/>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335EAC">
                    <a:lumMod val="50000"/>
                  </a:srgbClr>
                </a:solidFill>
                <a:effectLst/>
                <a:uLnTx/>
                <a:uFillTx/>
                <a:latin typeface="Arial" panose="020B0604020202020204"/>
                <a:ea typeface="+mn-ea"/>
                <a:cs typeface="+mn-cs"/>
              </a:rPr>
              <a:t>SMART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335EAC">
                    <a:lumMod val="50000"/>
                  </a:srgbClr>
                </a:solidFill>
                <a:effectLst/>
                <a:uLnTx/>
                <a:uFillTx/>
                <a:latin typeface="Arial" panose="020B0604020202020204"/>
                <a:ea typeface="+mn-ea"/>
                <a:cs typeface="+mn-cs"/>
              </a:rPr>
              <a:t>DTR Client</a:t>
            </a:r>
          </a:p>
        </p:txBody>
      </p:sp>
      <p:sp>
        <p:nvSpPr>
          <p:cNvPr id="41" name="Arrow: Left-Right 40">
            <a:extLst>
              <a:ext uri="{FF2B5EF4-FFF2-40B4-BE49-F238E27FC236}">
                <a16:creationId xmlns:a16="http://schemas.microsoft.com/office/drawing/2014/main" id="{8BAC55F6-FFCE-EE96-2E32-604D1D693C20}"/>
              </a:ext>
            </a:extLst>
          </p:cNvPr>
          <p:cNvSpPr/>
          <p:nvPr/>
        </p:nvSpPr>
        <p:spPr>
          <a:xfrm>
            <a:off x="5216201" y="3890714"/>
            <a:ext cx="1304945" cy="363127"/>
          </a:xfrm>
          <a:prstGeom prst="leftRightArrow">
            <a:avLst>
              <a:gd name="adj1" fmla="val 34616"/>
              <a:gd name="adj2" fmla="val 45433"/>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42" name="Rectangle 41">
            <a:extLst>
              <a:ext uri="{FF2B5EF4-FFF2-40B4-BE49-F238E27FC236}">
                <a16:creationId xmlns:a16="http://schemas.microsoft.com/office/drawing/2014/main" id="{BEF8B076-04EC-56D6-E7CD-74F15439900A}"/>
              </a:ext>
            </a:extLst>
          </p:cNvPr>
          <p:cNvSpPr/>
          <p:nvPr/>
        </p:nvSpPr>
        <p:spPr>
          <a:xfrm>
            <a:off x="6530025" y="3792727"/>
            <a:ext cx="1696884" cy="1379881"/>
          </a:xfrm>
          <a:prstGeom prst="rect">
            <a:avLst/>
          </a:prstGeom>
          <a:gradFill flip="none" rotWithShape="1">
            <a:gsLst>
              <a:gs pos="0">
                <a:srgbClr val="B88C00"/>
              </a:gs>
              <a:gs pos="97000">
                <a:srgbClr val="FFC000"/>
              </a:gs>
            </a:gsLst>
            <a:lin ang="5400000" scaled="1"/>
            <a:tileRect/>
          </a:gradFill>
          <a:ln>
            <a:solidFill>
              <a:schemeClr val="tx1"/>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rial" panose="020B0604020202020204"/>
                <a:ea typeface="+mn-ea"/>
                <a:cs typeface="+mn-cs"/>
              </a:rPr>
              <a:t>  DTR Payer Service</a:t>
            </a:r>
          </a:p>
        </p:txBody>
      </p:sp>
      <p:sp>
        <p:nvSpPr>
          <p:cNvPr id="43" name="Arrow: Left-Right 42">
            <a:extLst>
              <a:ext uri="{FF2B5EF4-FFF2-40B4-BE49-F238E27FC236}">
                <a16:creationId xmlns:a16="http://schemas.microsoft.com/office/drawing/2014/main" id="{9EA66FC6-DF68-3806-D2B1-8B7C688B6859}"/>
              </a:ext>
            </a:extLst>
          </p:cNvPr>
          <p:cNvSpPr/>
          <p:nvPr/>
        </p:nvSpPr>
        <p:spPr>
          <a:xfrm>
            <a:off x="5208014" y="4634030"/>
            <a:ext cx="1313131" cy="363127"/>
          </a:xfrm>
          <a:prstGeom prst="leftRightArrow">
            <a:avLst>
              <a:gd name="adj1" fmla="val 34616"/>
              <a:gd name="adj2" fmla="val 45433"/>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 name="Rectangle 2">
            <a:extLst>
              <a:ext uri="{FF2B5EF4-FFF2-40B4-BE49-F238E27FC236}">
                <a16:creationId xmlns:a16="http://schemas.microsoft.com/office/drawing/2014/main" id="{5495EFF6-4B05-3D7D-F45C-597EEB265EF5}"/>
              </a:ext>
            </a:extLst>
          </p:cNvPr>
          <p:cNvSpPr/>
          <p:nvPr/>
        </p:nvSpPr>
        <p:spPr>
          <a:xfrm>
            <a:off x="231095" y="384741"/>
            <a:ext cx="2359705"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1200"/>
              </a:spcAft>
              <a:buClrTx/>
              <a:buSzTx/>
              <a:buFontTx/>
              <a:buNone/>
              <a:tabLst/>
              <a:defRPr/>
            </a:pPr>
            <a:r>
              <a:rPr kumimoji="0" lang="en-US" sz="2800" b="1" i="0" u="sng" strike="noStrike" kern="1200" cap="none" spc="0" normalizeH="0" baseline="0" noProof="0" dirty="0">
                <a:ln>
                  <a:noFill/>
                </a:ln>
                <a:solidFill>
                  <a:schemeClr val="accent1">
                    <a:lumMod val="50000"/>
                  </a:schemeClr>
                </a:solidFill>
                <a:effectLst/>
                <a:uLnTx/>
                <a:uFillTx/>
                <a:latin typeface="Helvetica Neue"/>
                <a:ea typeface="+mn-ea"/>
                <a:cs typeface="+mn-cs"/>
              </a:rPr>
              <a:t>Connectivity</a:t>
            </a:r>
          </a:p>
        </p:txBody>
      </p:sp>
      <p:sp>
        <p:nvSpPr>
          <p:cNvPr id="5" name="Rectangle 4">
            <a:extLst>
              <a:ext uri="{FF2B5EF4-FFF2-40B4-BE49-F238E27FC236}">
                <a16:creationId xmlns:a16="http://schemas.microsoft.com/office/drawing/2014/main" id="{7EB3290A-04F8-B3B9-40E8-8BCF3A0607DD}"/>
              </a:ext>
            </a:extLst>
          </p:cNvPr>
          <p:cNvSpPr/>
          <p:nvPr/>
        </p:nvSpPr>
        <p:spPr>
          <a:xfrm>
            <a:off x="4002635" y="1910050"/>
            <a:ext cx="1615036" cy="718205"/>
          </a:xfrm>
          <a:prstGeom prst="rect">
            <a:avLst/>
          </a:prstGeom>
          <a:gradFill flip="none" rotWithShape="1">
            <a:gsLst>
              <a:gs pos="0">
                <a:schemeClr val="accent5">
                  <a:lumMod val="67000"/>
                </a:schemeClr>
              </a:gs>
              <a:gs pos="100000">
                <a:schemeClr val="accent5">
                  <a:lumMod val="97000"/>
                  <a:lumOff val="3000"/>
                </a:schemeClr>
              </a:gs>
            </a:gsLst>
            <a:lin ang="5400000" scaled="1"/>
            <a:tileRect/>
          </a:gradFill>
          <a:ln>
            <a:solidFill>
              <a:schemeClr val="tx1"/>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FFFFFF"/>
                </a:solidFill>
                <a:effectLst/>
                <a:uLnTx/>
                <a:uFillTx/>
                <a:latin typeface="Arial" panose="020B0604020202020204"/>
                <a:ea typeface="+mn-ea"/>
                <a:cs typeface="+mn-cs"/>
              </a:rPr>
              <a:t>                Light DTR     </a:t>
            </a:r>
          </a:p>
          <a:p>
            <a:pPr marL="0" marR="0" lvl="0" indent="0" defTabSz="914400" rtl="0" eaLnBrk="1" fontAlgn="auto" latinLnBrk="0" hangingPunct="1">
              <a:lnSpc>
                <a:spcPct val="100000"/>
              </a:lnSpc>
              <a:spcBef>
                <a:spcPts val="0"/>
              </a:spcBef>
              <a:spcAft>
                <a:spcPts val="0"/>
              </a:spcAft>
              <a:buClrTx/>
              <a:buSzTx/>
              <a:buFontTx/>
              <a:buNone/>
              <a:tabLst/>
              <a:defRPr/>
            </a:pPr>
            <a:r>
              <a:rPr lang="en-US" sz="1200" dirty="0">
                <a:solidFill>
                  <a:srgbClr val="FFFFFF"/>
                </a:solidFill>
                <a:latin typeface="Arial" panose="020B0604020202020204"/>
              </a:rPr>
              <a:t>                    </a:t>
            </a:r>
            <a:r>
              <a:rPr kumimoji="0" lang="en-US" sz="1200" i="0" u="none" strike="noStrike" kern="1200" cap="none" spc="0" normalizeH="0" baseline="0" noProof="0" dirty="0">
                <a:ln>
                  <a:noFill/>
                </a:ln>
                <a:solidFill>
                  <a:srgbClr val="FFFFFF"/>
                </a:solidFill>
                <a:effectLst/>
                <a:uLnTx/>
                <a:uFillTx/>
                <a:latin typeface="Arial" panose="020B0604020202020204"/>
                <a:ea typeface="+mn-ea"/>
                <a:cs typeface="+mn-cs"/>
              </a:rPr>
              <a:t>EHR</a:t>
            </a:r>
          </a:p>
        </p:txBody>
      </p:sp>
      <p:sp>
        <p:nvSpPr>
          <p:cNvPr id="6" name="Rectangle 5">
            <a:extLst>
              <a:ext uri="{FF2B5EF4-FFF2-40B4-BE49-F238E27FC236}">
                <a16:creationId xmlns:a16="http://schemas.microsoft.com/office/drawing/2014/main" id="{C755C26E-95CD-6D86-BCFA-9C6C9DB4D03C}"/>
              </a:ext>
            </a:extLst>
          </p:cNvPr>
          <p:cNvSpPr/>
          <p:nvPr/>
        </p:nvSpPr>
        <p:spPr>
          <a:xfrm>
            <a:off x="6521145" y="2045119"/>
            <a:ext cx="1075645" cy="448065"/>
          </a:xfrm>
          <a:prstGeom prst="rect">
            <a:avLst/>
          </a:prstGeom>
          <a:solidFill>
            <a:schemeClr val="accent5">
              <a:lumMod val="20000"/>
              <a:lumOff val="80000"/>
            </a:schemeClr>
          </a:solidFill>
          <a:ln>
            <a:solidFill>
              <a:schemeClr val="tx1"/>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335EAC">
                    <a:lumMod val="50000"/>
                  </a:srgbClr>
                </a:solidFill>
                <a:effectLst/>
                <a:uLnTx/>
                <a:uFillTx/>
                <a:latin typeface="Arial" panose="020B0604020202020204"/>
                <a:ea typeface="+mn-ea"/>
                <a:cs typeface="+mn-cs"/>
              </a:rPr>
              <a:t>SMART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335EAC">
                    <a:lumMod val="50000"/>
                  </a:srgbClr>
                </a:solidFill>
                <a:effectLst/>
                <a:uLnTx/>
                <a:uFillTx/>
                <a:latin typeface="Arial" panose="020B0604020202020204"/>
                <a:ea typeface="+mn-ea"/>
                <a:cs typeface="+mn-cs"/>
              </a:rPr>
              <a:t>DTR Client</a:t>
            </a:r>
          </a:p>
        </p:txBody>
      </p:sp>
      <p:sp>
        <p:nvSpPr>
          <p:cNvPr id="7" name="Arrow: Left-Right 6">
            <a:extLst>
              <a:ext uri="{FF2B5EF4-FFF2-40B4-BE49-F238E27FC236}">
                <a16:creationId xmlns:a16="http://schemas.microsoft.com/office/drawing/2014/main" id="{488CBD8C-6C2F-C464-BF8E-A502E9C18897}"/>
              </a:ext>
            </a:extLst>
          </p:cNvPr>
          <p:cNvSpPr/>
          <p:nvPr/>
        </p:nvSpPr>
        <p:spPr>
          <a:xfrm>
            <a:off x="5617671" y="2086344"/>
            <a:ext cx="894642" cy="363127"/>
          </a:xfrm>
          <a:prstGeom prst="leftRightArrow">
            <a:avLst>
              <a:gd name="adj1" fmla="val 34616"/>
              <a:gd name="adj2" fmla="val 45433"/>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9" name="Arrow: Left-Right 8">
            <a:extLst>
              <a:ext uri="{FF2B5EF4-FFF2-40B4-BE49-F238E27FC236}">
                <a16:creationId xmlns:a16="http://schemas.microsoft.com/office/drawing/2014/main" id="{D6626142-71F0-DC12-CF8B-41D8F96D48FA}"/>
              </a:ext>
            </a:extLst>
          </p:cNvPr>
          <p:cNvSpPr/>
          <p:nvPr/>
        </p:nvSpPr>
        <p:spPr>
          <a:xfrm>
            <a:off x="2640920" y="3900835"/>
            <a:ext cx="1476359" cy="363127"/>
          </a:xfrm>
          <a:prstGeom prst="leftRightArrow">
            <a:avLst>
              <a:gd name="adj1" fmla="val 34616"/>
              <a:gd name="adj2" fmla="val 45433"/>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10" name="Rectangle 9">
            <a:extLst>
              <a:ext uri="{FF2B5EF4-FFF2-40B4-BE49-F238E27FC236}">
                <a16:creationId xmlns:a16="http://schemas.microsoft.com/office/drawing/2014/main" id="{C0A92D1D-FD2B-D117-8AA5-E48D34918448}"/>
              </a:ext>
            </a:extLst>
          </p:cNvPr>
          <p:cNvSpPr/>
          <p:nvPr/>
        </p:nvSpPr>
        <p:spPr>
          <a:xfrm>
            <a:off x="2577546" y="3830874"/>
            <a:ext cx="1547919" cy="549544"/>
          </a:xfrm>
          <a:prstGeom prst="rect">
            <a:avLst/>
          </a:prstGeom>
          <a:solidFill>
            <a:schemeClr val="bg1">
              <a:alpha val="83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AB3C5674-D116-E40A-C7BC-438916A48E3D}"/>
              </a:ext>
            </a:extLst>
          </p:cNvPr>
          <p:cNvSpPr/>
          <p:nvPr/>
        </p:nvSpPr>
        <p:spPr>
          <a:xfrm>
            <a:off x="2387646" y="3641054"/>
            <a:ext cx="1547919" cy="1917100"/>
          </a:xfrm>
          <a:prstGeom prst="rect">
            <a:avLst/>
          </a:prstGeom>
          <a:solidFill>
            <a:schemeClr val="bg1"/>
          </a:solidFill>
          <a:ln>
            <a:noFill/>
          </a:ln>
          <a:effectLst>
            <a:softEdge rad="190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3DE90FD-5DEB-6028-98D9-E8F248887C8F}"/>
              </a:ext>
            </a:extLst>
          </p:cNvPr>
          <p:cNvSpPr/>
          <p:nvPr/>
        </p:nvSpPr>
        <p:spPr>
          <a:xfrm>
            <a:off x="3228675" y="1595100"/>
            <a:ext cx="1547919" cy="1382115"/>
          </a:xfrm>
          <a:prstGeom prst="rect">
            <a:avLst/>
          </a:prstGeom>
          <a:solidFill>
            <a:schemeClr val="bg1"/>
          </a:solidFill>
          <a:ln>
            <a:noFill/>
          </a:ln>
          <a:effectLst>
            <a:softEdge rad="190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0321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RB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6:9_WhitePrint-Basic">
  <a:themeElements>
    <a:clrScheme name="LB-1">
      <a:dk1>
        <a:srgbClr val="000000"/>
      </a:dk1>
      <a:lt1>
        <a:srgbClr val="FFFFFF"/>
      </a:lt1>
      <a:dk2>
        <a:srgbClr val="0E2641"/>
      </a:dk2>
      <a:lt2>
        <a:srgbClr val="E5EEEF"/>
      </a:lt2>
      <a:accent1>
        <a:srgbClr val="335EAC"/>
      </a:accent1>
      <a:accent2>
        <a:srgbClr val="167FAC"/>
      </a:accent2>
      <a:accent3>
        <a:srgbClr val="6E7881"/>
      </a:accent3>
      <a:accent4>
        <a:srgbClr val="238541"/>
      </a:accent4>
      <a:accent5>
        <a:srgbClr val="D3442E"/>
      </a:accent5>
      <a:accent6>
        <a:srgbClr val="5D499E"/>
      </a:accent6>
      <a:hlink>
        <a:srgbClr val="0068DA"/>
      </a:hlink>
      <a:folHlink>
        <a:srgbClr val="FF2D5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EDA5D221-2F87-7B45-AC35-4B8A769F4A4B}" vid="{93D4D1F7-A1F9-DC46-AC53-4EA5240238A2}"/>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5bceed9a-bae5-4329-97ef-b259bd0b225e">
      <UserInfo>
        <DisplayName>Ambrose, Nalini</DisplayName>
        <AccountId>13</AccountId>
        <AccountType/>
      </UserInfo>
      <UserInfo>
        <DisplayName>Lyall, Jessica</DisplayName>
        <AccountId>178</AccountId>
        <AccountType/>
      </UserInfo>
      <UserInfo>
        <DisplayName>Horbachevsky, Olexa</DisplayName>
        <AccountId>10</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0F70DC8A1530E4DB178FA35EDE5F39D" ma:contentTypeVersion="9" ma:contentTypeDescription="Create a new document." ma:contentTypeScope="" ma:versionID="1cce1fca9ce763ed11fa19bdb0fe8b1d">
  <xsd:schema xmlns:xsd="http://www.w3.org/2001/XMLSchema" xmlns:xs="http://www.w3.org/2001/XMLSchema" xmlns:p="http://schemas.microsoft.com/office/2006/metadata/properties" xmlns:ns2="5bceed9a-bae5-4329-97ef-b259bd0b225e" xmlns:ns3="c6e6fbc9-cbf1-42ee-bbf0-d6e110e2b732" targetNamespace="http://schemas.microsoft.com/office/2006/metadata/properties" ma:root="true" ma:fieldsID="3cf6b5d0f0e239b418ef18793d4ad570" ns2:_="" ns3:_="">
    <xsd:import namespace="5bceed9a-bae5-4329-97ef-b259bd0b225e"/>
    <xsd:import namespace="c6e6fbc9-cbf1-42ee-bbf0-d6e110e2b732"/>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ceed9a-bae5-4329-97ef-b259bd0b225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6e6fbc9-cbf1-42ee-bbf0-d6e110e2b732"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50FCDD-08B1-48D8-BB50-7A17E590A5EE}">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5bceed9a-bae5-4329-97ef-b259bd0b225e"/>
    <ds:schemaRef ds:uri="http://purl.org/dc/elements/1.1/"/>
    <ds:schemaRef ds:uri="http://schemas.microsoft.com/office/2006/metadata/properties"/>
    <ds:schemaRef ds:uri="c6e6fbc9-cbf1-42ee-bbf0-d6e110e2b732"/>
    <ds:schemaRef ds:uri="http://www.w3.org/XML/1998/namespace"/>
  </ds:schemaRefs>
</ds:datastoreItem>
</file>

<file path=customXml/itemProps2.xml><?xml version="1.0" encoding="utf-8"?>
<ds:datastoreItem xmlns:ds="http://schemas.openxmlformats.org/officeDocument/2006/customXml" ds:itemID="{689E3714-0C22-4FB6-8F0B-6642022266D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ceed9a-bae5-4329-97ef-b259bd0b225e"/>
    <ds:schemaRef ds:uri="c6e6fbc9-cbf1-42ee-bbf0-d6e110e2b73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16BA5C9-2D71-4B86-AE8A-8C0D9BC5FB2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1978</TotalTime>
  <Words>256</Words>
  <Application>Microsoft Office PowerPoint</Application>
  <PresentationFormat>Widescreen</PresentationFormat>
  <Paragraphs>66</Paragraphs>
  <Slides>4</Slides>
  <Notes>2</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4</vt:i4>
      </vt:variant>
    </vt:vector>
  </HeadingPairs>
  <TitlesOfParts>
    <vt:vector size="18" baseType="lpstr">
      <vt:lpstr>Arial</vt:lpstr>
      <vt:lpstr>Arial Narrow</vt:lpstr>
      <vt:lpstr>Calibri</vt:lpstr>
      <vt:lpstr>Calibri Light</vt:lpstr>
      <vt:lpstr>Cambria</vt:lpstr>
      <vt:lpstr>Consolas</vt:lpstr>
      <vt:lpstr>Helvetica LT Std</vt:lpstr>
      <vt:lpstr>Helvetica Neue</vt:lpstr>
      <vt:lpstr>Tahoma</vt:lpstr>
      <vt:lpstr>Wingdings</vt:lpstr>
      <vt:lpstr>Custom Design</vt:lpstr>
      <vt:lpstr>1_Custom Design</vt:lpstr>
      <vt:lpstr>TRBTemplate</vt:lpstr>
      <vt:lpstr>16:9_WhitePrint-Basic</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Kickoff Meeting</dc:title>
  <dc:creator>McLauchlin, Andrew W</dc:creator>
  <cp:lastModifiedBy>Jeff Brown</cp:lastModifiedBy>
  <cp:revision>146</cp:revision>
  <cp:lastPrinted>2020-04-01T22:46:57Z</cp:lastPrinted>
  <dcterms:created xsi:type="dcterms:W3CDTF">2019-09-26T13:54:24Z</dcterms:created>
  <dcterms:modified xsi:type="dcterms:W3CDTF">2024-12-16T19:08:51Z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0x01010060F70DC8A1530E4DB178FA35EDE5F39D</vt:lpwstr>
  </property>
  <property fmtid="{D5CDD505-2E9C-101B-9397-08002B2CF9AE}" pid="3" name="_dlc_DocIdItemGuid">
    <vt:lpwstr>d7cc9391-e7f4-4303-9a80-f570e9ea5d6f</vt:lpwstr>
  </property>
</Properties>
</file>