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9"/>
  </p:notesMasterIdLst>
  <p:handoutMasterIdLst>
    <p:handoutMasterId r:id="rId10"/>
  </p:handoutMasterIdLst>
  <p:sldIdLst>
    <p:sldId id="2919" r:id="rId7"/>
    <p:sldId id="2921"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9/1/2023</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9/1/2023</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9/1/2023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507811" y="795865"/>
            <a:ext cx="7387628" cy="5170369"/>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58914" y="1104543"/>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115146" y="1371497"/>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58914" y="542340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18675" y="2365706"/>
            <a:ext cx="1592941" cy="421447"/>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SMART / Native</a:t>
            </a:r>
          </a:p>
          <a:p>
            <a:pPr algn="ctr"/>
            <a:r>
              <a:rPr lang="en-US" sz="1100" dirty="0">
                <a:solidFill>
                  <a:schemeClr val="tx1"/>
                </a:solidFill>
                <a:latin typeface="Calibri" panose="020F0502020204030204" pitchFamily="34" charset="0"/>
                <a:cs typeface="Calibri" panose="020F0502020204030204" pitchFamily="34" charset="0"/>
              </a:rPr>
              <a:t>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34338" y="110454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19106" y="1371497"/>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34338" y="542340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22673" y="3073026"/>
            <a:ext cx="2192866" cy="428675"/>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DTR App Leverages</a:t>
            </a:r>
          </a:p>
          <a:p>
            <a:pPr algn="ctr"/>
            <a:r>
              <a:rPr lang="en-US" sz="110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113794" y="2939121"/>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39650" y="110692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24390" y="1371752"/>
            <a:ext cx="0" cy="41148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39650" y="542579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21442" y="3814779"/>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21442" y="41414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19108" y="3642374"/>
            <a:ext cx="2505283" cy="138499"/>
          </a:xfrm>
          <a:prstGeom prst="rect">
            <a:avLst/>
          </a:prstGeom>
          <a:noFill/>
        </p:spPr>
        <p:txBody>
          <a:bodyPr wrap="square" lIns="0" tIns="0" rIns="0" bIns="0" rtlCol="0">
            <a:spAutoFit/>
          </a:bodyPr>
          <a:lstStyle/>
          <a:p>
            <a:pPr algn="ctr"/>
            <a:r>
              <a:rPr lang="en-US" sz="900" dirty="0">
                <a:solidFill>
                  <a:srgbClr val="533F05"/>
                </a:solidFill>
                <a:latin typeface="Consolas" panose="020B0609020204030204" pitchFamily="49" charset="0"/>
                <a:cs typeface="Calibri" panose="020F0502020204030204" pitchFamily="34" charset="0"/>
              </a:rPr>
              <a:t>$questionnaire-package</a:t>
            </a:r>
            <a:r>
              <a:rPr lang="en-US" sz="900" dirty="0">
                <a:solidFill>
                  <a:schemeClr val="accent1">
                    <a:lumMod val="50000"/>
                  </a:schemeClr>
                </a:solidFill>
                <a:latin typeface="Consolas" panose="020B0609020204030204" pitchFamily="49" charset="0"/>
                <a:cs typeface="Calibri" panose="020F0502020204030204" pitchFamily="34" charset="0"/>
              </a:rPr>
              <a:t> </a:t>
            </a:r>
            <a:r>
              <a:rPr lang="en-US" sz="900" dirty="0">
                <a:solidFill>
                  <a:schemeClr val="accent1">
                    <a:lumMod val="50000"/>
                  </a:schemeClr>
                </a:solidFill>
                <a:latin typeface="Calibri" panose="020F0502020204030204" pitchFamily="34" charset="0"/>
                <a:cs typeface="Calibri" panose="020F0502020204030204" pitchFamily="34" charset="0"/>
              </a:rPr>
              <a:t>Operation</a:t>
            </a:r>
          </a:p>
        </p:txBody>
      </p:sp>
      <p:sp>
        <p:nvSpPr>
          <p:cNvPr id="41" name="TextBox 40">
            <a:extLst>
              <a:ext uri="{FF2B5EF4-FFF2-40B4-BE49-F238E27FC236}">
                <a16:creationId xmlns:a16="http://schemas.microsoft.com/office/drawing/2014/main" id="{FB569644-87A9-2A23-8050-662FBC6DA64F}"/>
              </a:ext>
            </a:extLst>
          </p:cNvPr>
          <p:cNvSpPr txBox="1"/>
          <p:nvPr/>
        </p:nvSpPr>
        <p:spPr>
          <a:xfrm>
            <a:off x="6626451" y="3964455"/>
            <a:ext cx="2505283" cy="138499"/>
          </a:xfrm>
          <a:prstGeom prst="rect">
            <a:avLst/>
          </a:prstGeom>
          <a:noFill/>
        </p:spPr>
        <p:txBody>
          <a:bodyPr wrap="square" lIns="0" tIns="0" rIns="0" bIns="0" rtlCol="0">
            <a:spAutoFit/>
          </a:bodyPr>
          <a:lstStyle/>
          <a:p>
            <a:pPr algn="ctr"/>
            <a:r>
              <a:rPr lang="en-US" sz="9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73335" y="4390592"/>
            <a:ext cx="2505283" cy="37016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cs typeface="Calibri" panose="020F0502020204030204" pitchFamily="34" charset="0"/>
              </a:rPr>
              <a:t>DTR uses “Questionnaire Package”</a:t>
            </a:r>
          </a:p>
          <a:p>
            <a:pPr algn="ctr"/>
            <a:r>
              <a:rPr lang="en-US" sz="110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507811" y="567018"/>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cxnSp>
        <p:nvCxnSpPr>
          <p:cNvPr id="2" name="Straight Arrow Connector 1">
            <a:extLst>
              <a:ext uri="{FF2B5EF4-FFF2-40B4-BE49-F238E27FC236}">
                <a16:creationId xmlns:a16="http://schemas.microsoft.com/office/drawing/2014/main" id="{892C4D49-4350-98D1-B3FF-DEF8F6582929}"/>
              </a:ext>
            </a:extLst>
          </p:cNvPr>
          <p:cNvCxnSpPr>
            <a:cxnSpLocks/>
          </p:cNvCxnSpPr>
          <p:nvPr/>
        </p:nvCxnSpPr>
        <p:spPr>
          <a:xfrm>
            <a:off x="4113794" y="5135089"/>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8143FD7-5DF2-A24A-6FD6-6740ABA85B64}"/>
              </a:ext>
            </a:extLst>
          </p:cNvPr>
          <p:cNvSpPr txBox="1"/>
          <p:nvPr/>
        </p:nvSpPr>
        <p:spPr>
          <a:xfrm>
            <a:off x="4133251" y="4965014"/>
            <a:ext cx="2471124" cy="138499"/>
          </a:xfrm>
          <a:prstGeom prst="rect">
            <a:avLst/>
          </a:prstGeom>
          <a:noFill/>
        </p:spPr>
        <p:txBody>
          <a:bodyPr wrap="square" lIns="0" tIns="0" rIns="0" bIns="0" rtlCol="0">
            <a:spAutoFit/>
          </a:bodyPr>
          <a:lstStyle/>
          <a:p>
            <a:pPr algn="ctr"/>
            <a:r>
              <a:rPr lang="en-US" sz="9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22505" y="1776931"/>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41962" y="1606856"/>
            <a:ext cx="2471124" cy="138499"/>
          </a:xfrm>
          <a:prstGeom prst="rect">
            <a:avLst/>
          </a:prstGeom>
          <a:noFill/>
        </p:spPr>
        <p:txBody>
          <a:bodyPr wrap="square" lIns="0" tIns="0" rIns="0" bIns="0" rtlCol="0">
            <a:spAutoFit/>
          </a:bodyPr>
          <a:lstStyle/>
          <a:p>
            <a:pPr algn="ctr"/>
            <a:r>
              <a:rPr lang="en-US" sz="9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388182" y="1966749"/>
            <a:ext cx="2471124" cy="184666"/>
          </a:xfrm>
          <a:prstGeom prst="rect">
            <a:avLst/>
          </a:prstGeom>
          <a:solidFill>
            <a:schemeClr val="bg1"/>
          </a:solidFill>
        </p:spPr>
        <p:txBody>
          <a:bodyPr wrap="square" lIns="0" tIns="0" rIns="0" bIns="45720" rtlCol="0">
            <a:spAutoFit/>
          </a:bodyPr>
          <a:lstStyle/>
          <a:p>
            <a:pPr algn="ctr"/>
            <a:r>
              <a:rPr lang="en-US" sz="9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113794" y="2145877"/>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18095" y="2145877"/>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81389" y="2108203"/>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602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1703</TotalTime>
  <Words>183</Words>
  <Application>Microsoft Office PowerPoint</Application>
  <PresentationFormat>Widescreen</PresentationFormat>
  <Paragraphs>40</Paragraphs>
  <Slides>2</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vt:i4>
      </vt:variant>
    </vt:vector>
  </HeadingPairs>
  <TitlesOfParts>
    <vt:vector size="14" baseType="lpstr">
      <vt:lpstr>Arial</vt:lpstr>
      <vt:lpstr>Arial Narrow</vt:lpstr>
      <vt:lpstr>Calibri</vt:lpstr>
      <vt:lpstr>Calibri Light</vt:lpstr>
      <vt:lpstr>Cambria</vt:lpstr>
      <vt:lpstr>Consolas</vt:lpstr>
      <vt:lpstr>Helvetica LT Std</vt:lpstr>
      <vt:lpstr>Tahoma</vt:lpstr>
      <vt:lpstr>Wingdings</vt:lpstr>
      <vt:lpstr>Custom Design</vt:lpstr>
      <vt:lpstr>1_Custom Design</vt:lpstr>
      <vt:lpstr>TRBTemplate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115</cp:revision>
  <cp:lastPrinted>2020-04-01T22:46:57Z</cp:lastPrinted>
  <dcterms:created xsi:type="dcterms:W3CDTF">2019-09-26T13:54:24Z</dcterms:created>
  <dcterms:modified xsi:type="dcterms:W3CDTF">2023-09-01T12:08:57Z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