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1"/>
  </p:notesMasterIdLst>
  <p:handoutMasterIdLst>
    <p:handoutMasterId r:id="rId12"/>
  </p:handoutMasterIdLst>
  <p:sldIdLst>
    <p:sldId id="2919" r:id="rId8"/>
    <p:sldId id="2921" r:id="rId9"/>
    <p:sldId id="720"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7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38"/>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7/2/2024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7/2/2024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SMART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28420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1788</TotalTime>
  <Words>218</Words>
  <Application>Microsoft Office PowerPoint</Application>
  <PresentationFormat>Widescreen</PresentationFormat>
  <Paragraphs>50</Paragraphs>
  <Slides>3</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vt:i4>
      </vt:variant>
    </vt:vector>
  </HeadingPairs>
  <TitlesOfParts>
    <vt:vector size="17"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125</cp:revision>
  <cp:lastPrinted>2020-04-01T22:46:57Z</cp:lastPrinted>
  <dcterms:created xsi:type="dcterms:W3CDTF">2019-09-26T13:54:24Z</dcterms:created>
  <dcterms:modified xsi:type="dcterms:W3CDTF">2024-07-02T14:23:54Z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