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 id="2147483741" r:id="rId8"/>
  </p:sldMasterIdLst>
  <p:notesMasterIdLst>
    <p:notesMasterId r:id="rId14"/>
  </p:notesMasterIdLst>
  <p:handoutMasterIdLst>
    <p:handoutMasterId r:id="rId15"/>
  </p:handoutMasterIdLst>
  <p:sldIdLst>
    <p:sldId id="2919" r:id="rId9"/>
    <p:sldId id="2927" r:id="rId10"/>
    <p:sldId id="2922" r:id="rId11"/>
    <p:sldId id="2923" r:id="rId12"/>
    <p:sldId id="2147483215" r:id="rId13"/>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7"/>
            <p14:sldId id="2922"/>
            <p14:sldId id="2923"/>
            <p14:sldId id="21474832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varScale="1">
        <p:scale>
          <a:sx n="106" d="100"/>
          <a:sy n="106" d="100"/>
        </p:scale>
        <p:origin x="882"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notesMaster" Target="notesMasters/notesMaster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3/18/2025</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3/18/2025</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D4C1B-AB5B-66E8-4294-C422F1F8A0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2C1C5-DE3C-FE6C-237E-E5661710AD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B5B949-05ED-21A8-3287-5C765592120C}"/>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71191A61-B1BB-BADF-26D0-D2507D4FEF2F}"/>
              </a:ext>
            </a:extLst>
          </p:cNvPr>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413059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 Id="rId4" Type="http://schemas.openxmlformats.org/officeDocument/2006/relationships/image" Target="../media/image14.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3/18/2025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10" name="Picture 9" descr="A red and black logo&#10;&#10;Description automatically generated">
            <a:extLst>
              <a:ext uri="{FF2B5EF4-FFF2-40B4-BE49-F238E27FC236}">
                <a16:creationId xmlns:a16="http://schemas.microsoft.com/office/drawing/2014/main" id="{0366B3E0-CE18-BB16-ADA7-34F415218CE5}"/>
              </a:ext>
            </a:extLst>
          </p:cNvPr>
          <p:cNvPicPr>
            <a:picLocks noChangeAspect="1"/>
          </p:cNvPicPr>
          <p:nvPr userDrawn="1"/>
        </p:nvPicPr>
        <p:blipFill>
          <a:blip r:embed="rId2"/>
          <a:stretch>
            <a:fillRect/>
          </a:stretch>
        </p:blipFill>
        <p:spPr>
          <a:xfrm>
            <a:off x="9068068" y="1922331"/>
            <a:ext cx="2157256" cy="1282053"/>
          </a:xfrm>
          <a:prstGeom prst="rect">
            <a:avLst/>
          </a:prstGeom>
        </p:spPr>
      </p:pic>
      <p:sp>
        <p:nvSpPr>
          <p:cNvPr id="5" name="Rectangle 4">
            <a:extLst>
              <a:ext uri="{FF2B5EF4-FFF2-40B4-BE49-F238E27FC236}">
                <a16:creationId xmlns:a16="http://schemas.microsoft.com/office/drawing/2014/main" id="{DCDE7049-8656-4A52-909A-CA015733F8B7}"/>
              </a:ext>
            </a:extLst>
          </p:cNvPr>
          <p:cNvSpPr/>
          <p:nvPr/>
        </p:nvSpPr>
        <p:spPr>
          <a:xfrm>
            <a:off x="609600" y="0"/>
            <a:ext cx="7605184" cy="68580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sz="2400"/>
          </a:p>
        </p:txBody>
      </p:sp>
      <p:cxnSp>
        <p:nvCxnSpPr>
          <p:cNvPr id="7" name="Straight Connector 6">
            <a:extLst>
              <a:ext uri="{FF2B5EF4-FFF2-40B4-BE49-F238E27FC236}">
                <a16:creationId xmlns:a16="http://schemas.microsoft.com/office/drawing/2014/main" id="{949C8297-3E7F-4E22-8269-869CEA5AABB8}"/>
              </a:ext>
            </a:extLst>
          </p:cNvPr>
          <p:cNvCxnSpPr/>
          <p:nvPr/>
        </p:nvCxnSpPr>
        <p:spPr>
          <a:xfrm>
            <a:off x="1111251" y="1166284"/>
            <a:ext cx="0" cy="2834216"/>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hasCustomPrompt="1"/>
          </p:nvPr>
        </p:nvSpPr>
        <p:spPr>
          <a:xfrm>
            <a:off x="1574494" y="1194068"/>
            <a:ext cx="6317929" cy="1535560"/>
          </a:xfrm>
        </p:spPr>
        <p:txBody>
          <a:bodyPr anchor="b">
            <a:noAutofit/>
          </a:bodyPr>
          <a:lstStyle>
            <a:lvl1pPr algn="l">
              <a:defRPr sz="4000" b="1" i="0" spc="160">
                <a:latin typeface="Arial"/>
                <a:cs typeface="Arial"/>
              </a:defRPr>
            </a:lvl1pPr>
          </a:lstStyle>
          <a:p>
            <a:r>
              <a:rPr lang="en-US" dirty="0"/>
              <a:t>FHIR Experience</a:t>
            </a:r>
          </a:p>
        </p:txBody>
      </p:sp>
      <p:sp>
        <p:nvSpPr>
          <p:cNvPr id="3" name="Subtitle 2"/>
          <p:cNvSpPr>
            <a:spLocks noGrp="1"/>
          </p:cNvSpPr>
          <p:nvPr>
            <p:ph type="subTitle" idx="1" hasCustomPrompt="1"/>
          </p:nvPr>
        </p:nvSpPr>
        <p:spPr>
          <a:xfrm>
            <a:off x="1574494" y="3049597"/>
            <a:ext cx="6224927" cy="1169617"/>
          </a:xfrm>
        </p:spPr>
        <p:txBody>
          <a:bodyPr>
            <a:noAutofit/>
          </a:bodyPr>
          <a:lstStyle>
            <a:lvl1pPr marL="0" marR="0" indent="0" algn="l" defTabSz="609585" rtl="0" eaLnBrk="1" fontAlgn="base" latinLnBrk="0" hangingPunct="1">
              <a:lnSpc>
                <a:spcPct val="100000"/>
              </a:lnSpc>
              <a:spcBef>
                <a:spcPts val="800"/>
              </a:spcBef>
              <a:spcAft>
                <a:spcPct val="0"/>
              </a:spcAft>
              <a:buClrTx/>
              <a:buSzTx/>
              <a:buFont typeface="Arial" panose="020B0604020202020204" pitchFamily="34" charset="0"/>
              <a:buNone/>
              <a:tabLst/>
              <a:defRPr sz="3200">
                <a:solidFill>
                  <a:srgbClr val="EC2227"/>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609585" rtl="0" eaLnBrk="1" fontAlgn="base" latinLnBrk="0" hangingPunct="1">
              <a:lnSpc>
                <a:spcPct val="100000"/>
              </a:lnSpc>
              <a:spcBef>
                <a:spcPts val="800"/>
              </a:spcBef>
              <a:spcAft>
                <a:spcPct val="0"/>
              </a:spcAft>
              <a:buClrTx/>
              <a:buSzTx/>
              <a:buFont typeface="Arial" panose="020B0604020202020204" pitchFamily="34" charset="0"/>
              <a:buNone/>
              <a:tabLst/>
              <a:defRPr/>
            </a:pPr>
            <a:r>
              <a:rPr lang="en-US" dirty="0"/>
              <a:t>Implementation Guides</a:t>
            </a:r>
          </a:p>
          <a:p>
            <a:endParaRPr lang="en-US" dirty="0"/>
          </a:p>
        </p:txBody>
      </p:sp>
      <p:sp>
        <p:nvSpPr>
          <p:cNvPr id="20" name="Text Placeholder 19"/>
          <p:cNvSpPr>
            <a:spLocks noGrp="1"/>
          </p:cNvSpPr>
          <p:nvPr>
            <p:ph type="body" sz="quarter" idx="10" hasCustomPrompt="1"/>
          </p:nvPr>
        </p:nvSpPr>
        <p:spPr>
          <a:xfrm>
            <a:off x="1574800" y="4961611"/>
            <a:ext cx="5368587" cy="550333"/>
          </a:xfrm>
        </p:spPr>
        <p:txBody>
          <a:bodyPr anchor="b">
            <a:noAutofit/>
          </a:bodyPr>
          <a:lstStyle>
            <a:lvl1pPr marL="0" marR="0" indent="0" algn="l" defTabSz="609585" rtl="0" eaLnBrk="1" fontAlgn="auto" latinLnBrk="0" hangingPunct="1">
              <a:lnSpc>
                <a:spcPct val="100000"/>
              </a:lnSpc>
              <a:spcBef>
                <a:spcPts val="0"/>
              </a:spcBef>
              <a:spcAft>
                <a:spcPts val="0"/>
              </a:spcAft>
              <a:buClrTx/>
              <a:buSzTx/>
              <a:buFontTx/>
              <a:buNone/>
              <a:tabLst/>
              <a:defRPr sz="2667"/>
            </a:lvl1pPr>
          </a:lstStyle>
          <a:p>
            <a:pPr lvl="0"/>
            <a:r>
              <a:rPr lang="en-US" noProof="0"/>
              <a:t>Eric Haas</a:t>
            </a:r>
            <a:endParaRPr lang="en-US" noProof="0" dirty="0"/>
          </a:p>
        </p:txBody>
      </p:sp>
      <p:sp>
        <p:nvSpPr>
          <p:cNvPr id="8" name="Footer Placeholder 4">
            <a:extLst>
              <a:ext uri="{FF2B5EF4-FFF2-40B4-BE49-F238E27FC236}">
                <a16:creationId xmlns:a16="http://schemas.microsoft.com/office/drawing/2014/main" id="{8E2087E9-637C-4C09-8985-3BAE95EB3A0C}"/>
              </a:ext>
            </a:extLst>
          </p:cNvPr>
          <p:cNvSpPr>
            <a:spLocks noGrp="1"/>
          </p:cNvSpPr>
          <p:nvPr>
            <p:ph type="ftr" sz="quarter" idx="11"/>
          </p:nvPr>
        </p:nvSpPr>
        <p:spPr>
          <a:xfrm>
            <a:off x="1428751" y="6436784"/>
            <a:ext cx="6305549" cy="209549"/>
          </a:xfrm>
        </p:spPr>
        <p:txBody>
          <a:bodyPr>
            <a:noAutofit/>
          </a:bodyPr>
          <a:lstStyle>
            <a:lvl1pPr>
              <a:defRPr/>
            </a:lvl1pPr>
          </a:lstStyle>
          <a:p>
            <a:r>
              <a:rPr lang="en-US" b="1" dirty="0"/>
              <a:t>©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Date Placeholder 3">
            <a:extLst>
              <a:ext uri="{FF2B5EF4-FFF2-40B4-BE49-F238E27FC236}">
                <a16:creationId xmlns:a16="http://schemas.microsoft.com/office/drawing/2014/main" id="{AEAF7E73-D995-4378-86E2-E0B1F5C1F622}"/>
              </a:ext>
            </a:extLst>
          </p:cNvPr>
          <p:cNvSpPr>
            <a:spLocks noGrp="1"/>
          </p:cNvSpPr>
          <p:nvPr>
            <p:ph type="dt" sz="half" idx="12"/>
          </p:nvPr>
        </p:nvSpPr>
        <p:spPr>
          <a:xfrm>
            <a:off x="1574801" y="5670551"/>
            <a:ext cx="1739900" cy="277283"/>
          </a:xfrm>
        </p:spPr>
        <p:txBody>
          <a:bodyPr lIns="0" tIns="0" rIns="0" bIns="0" anchor="b">
            <a:noAutofit/>
          </a:bodyPr>
          <a:lstStyle>
            <a:lvl1pPr>
              <a:defRPr sz="2400"/>
            </a:lvl1pPr>
          </a:lstStyle>
          <a:p>
            <a:fld id="{6C4F60DF-8247-4CDF-A09B-2F8406381EFC}" type="datetime1">
              <a:rPr lang="en-US" altLang="en-US" smtClean="0"/>
              <a:t>3/18/2025</a:t>
            </a:fld>
            <a:endParaRPr lang="en-US" altLang="en-US" dirty="0"/>
          </a:p>
        </p:txBody>
      </p:sp>
      <p:pic>
        <p:nvPicPr>
          <p:cNvPr id="15" name="Picture 14" descr="Creative Commons Licence">
            <a:extLst>
              <a:ext uri="{FF2B5EF4-FFF2-40B4-BE49-F238E27FC236}">
                <a16:creationId xmlns:a16="http://schemas.microsoft.com/office/drawing/2014/main" id="{B400A948-C3CD-4AB8-A0B0-5E7E9538E39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783909" y="6239934"/>
            <a:ext cx="11176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8926BE3-F26A-44BC-B1F1-8AC7C357627E}"/>
              </a:ext>
            </a:extLst>
          </p:cNvPr>
          <p:cNvPicPr>
            <a:picLocks noChangeAspect="1"/>
          </p:cNvPicPr>
          <p:nvPr userDrawn="1"/>
        </p:nvPicPr>
        <p:blipFill>
          <a:blip r:embed="rId4"/>
          <a:stretch>
            <a:fillRect/>
          </a:stretch>
        </p:blipFill>
        <p:spPr>
          <a:xfrm>
            <a:off x="8860494" y="3690178"/>
            <a:ext cx="2572405" cy="620644"/>
          </a:xfrm>
          <a:prstGeom prst="rect">
            <a:avLst/>
          </a:prstGeom>
        </p:spPr>
      </p:pic>
    </p:spTree>
    <p:extLst>
      <p:ext uri="{BB962C8B-B14F-4D97-AF65-F5344CB8AC3E}">
        <p14:creationId xmlns:p14="http://schemas.microsoft.com/office/powerpoint/2010/main" val="35612223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11" name="Picture 10" descr="A red and black logo&#10;&#10;Description automatically generated">
            <a:extLst>
              <a:ext uri="{FF2B5EF4-FFF2-40B4-BE49-F238E27FC236}">
                <a16:creationId xmlns:a16="http://schemas.microsoft.com/office/drawing/2014/main" id="{8FD889D4-3ABF-2C88-E298-DD3A10C5402E}"/>
              </a:ext>
            </a:extLst>
          </p:cNvPr>
          <p:cNvPicPr>
            <a:picLocks noChangeAspect="1"/>
          </p:cNvPicPr>
          <p:nvPr userDrawn="1"/>
        </p:nvPicPr>
        <p:blipFill>
          <a:blip r:embed="rId2"/>
          <a:stretch>
            <a:fillRect/>
          </a:stretch>
        </p:blipFill>
        <p:spPr>
          <a:xfrm>
            <a:off x="393888" y="6231467"/>
            <a:ext cx="647621" cy="384880"/>
          </a:xfrm>
          <a:prstGeom prst="rect">
            <a:avLst/>
          </a:prstGeom>
        </p:spPr>
      </p:pic>
      <p:sp>
        <p:nvSpPr>
          <p:cNvPr id="3" name="Rectangle 2">
            <a:extLst>
              <a:ext uri="{FF2B5EF4-FFF2-40B4-BE49-F238E27FC236}">
                <a16:creationId xmlns:a16="http://schemas.microsoft.com/office/drawing/2014/main" id="{23772DE4-7B37-4BBF-9A7D-6A9C4C776CAE}"/>
              </a:ext>
            </a:extLst>
          </p:cNvPr>
          <p:cNvSpPr/>
          <p:nvPr/>
        </p:nvSpPr>
        <p:spPr>
          <a:xfrm>
            <a:off x="0" y="967317"/>
            <a:ext cx="12192000" cy="31242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sz="2400"/>
          </a:p>
        </p:txBody>
      </p:sp>
      <p:cxnSp>
        <p:nvCxnSpPr>
          <p:cNvPr id="5" name="Straight Connector 4">
            <a:extLst>
              <a:ext uri="{FF2B5EF4-FFF2-40B4-BE49-F238E27FC236}">
                <a16:creationId xmlns:a16="http://schemas.microsoft.com/office/drawing/2014/main" id="{73FCBA1A-7FAD-4191-9B4F-C104C0F01C31}"/>
              </a:ext>
            </a:extLst>
          </p:cNvPr>
          <p:cNvCxnSpPr/>
          <p:nvPr/>
        </p:nvCxnSpPr>
        <p:spPr>
          <a:xfrm>
            <a:off x="1305984" y="6184900"/>
            <a:ext cx="0" cy="510117"/>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E36367C-A9EE-4A42-8187-82709238888C}"/>
              </a:ext>
            </a:extLst>
          </p:cNvPr>
          <p:cNvCxnSpPr/>
          <p:nvPr/>
        </p:nvCxnSpPr>
        <p:spPr>
          <a:xfrm>
            <a:off x="10174816" y="6389683"/>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36E5EE3-C0A6-45E3-B498-80B24E58FEBC}"/>
              </a:ext>
            </a:extLst>
          </p:cNvPr>
          <p:cNvCxnSpPr/>
          <p:nvPr/>
        </p:nvCxnSpPr>
        <p:spPr>
          <a:xfrm>
            <a:off x="609600" y="1454151"/>
            <a:ext cx="0" cy="2150533"/>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63084" y="1173980"/>
            <a:ext cx="10748461" cy="2710827"/>
          </a:xfrm>
        </p:spPr>
        <p:txBody>
          <a:bodyPr>
            <a:noAutofit/>
          </a:bodyPr>
          <a:lstStyle>
            <a:lvl1pPr marL="0" marR="0" indent="0" algn="l" defTabSz="609585" rtl="0" eaLnBrk="1" fontAlgn="auto" latinLnBrk="0" hangingPunct="1">
              <a:lnSpc>
                <a:spcPct val="100000"/>
              </a:lnSpc>
              <a:spcBef>
                <a:spcPct val="0"/>
              </a:spcBef>
              <a:spcAft>
                <a:spcPts val="0"/>
              </a:spcAft>
              <a:buClrTx/>
              <a:buSzTx/>
              <a:buFontTx/>
              <a:buNone/>
              <a:tabLst/>
              <a:defRPr sz="4000" b="1" cap="all" spc="160"/>
            </a:lvl1pPr>
          </a:lstStyle>
          <a:p>
            <a:r>
              <a:rPr lang="en-US" dirty="0"/>
              <a:t>Click to edit Master title style</a:t>
            </a:r>
          </a:p>
        </p:txBody>
      </p:sp>
      <p:sp>
        <p:nvSpPr>
          <p:cNvPr id="8" name="Footer Placeholder 4">
            <a:extLst>
              <a:ext uri="{FF2B5EF4-FFF2-40B4-BE49-F238E27FC236}">
                <a16:creationId xmlns:a16="http://schemas.microsoft.com/office/drawing/2014/main" id="{9170F17B-552A-4993-A6F0-1A6FE335872E}"/>
              </a:ext>
            </a:extLst>
          </p:cNvPr>
          <p:cNvSpPr>
            <a:spLocks noGrp="1"/>
          </p:cNvSpPr>
          <p:nvPr>
            <p:ph type="ftr" sz="quarter" idx="10"/>
          </p:nvPr>
        </p:nvSpPr>
        <p:spPr/>
        <p:txBody>
          <a:bodyPr>
            <a:noAutofit/>
          </a:bodyPr>
          <a:lstStyle>
            <a:lvl1pPr>
              <a:defRPr/>
            </a:lvl1pPr>
          </a:lstStyle>
          <a:p>
            <a:r>
              <a:rPr lang="en-US" b="1" dirty="0"/>
              <a:t>©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Slide Number Placeholder 5">
            <a:extLst>
              <a:ext uri="{FF2B5EF4-FFF2-40B4-BE49-F238E27FC236}">
                <a16:creationId xmlns:a16="http://schemas.microsoft.com/office/drawing/2014/main" id="{BB0BA930-B0EF-47CE-BD25-2934A0B21EBF}"/>
              </a:ext>
            </a:extLst>
          </p:cNvPr>
          <p:cNvSpPr>
            <a:spLocks noGrp="1"/>
          </p:cNvSpPr>
          <p:nvPr>
            <p:ph type="sldNum" sz="quarter" idx="11"/>
          </p:nvPr>
        </p:nvSpPr>
        <p:spPr>
          <a:xfrm>
            <a:off x="10229850" y="6389683"/>
            <a:ext cx="361951" cy="226664"/>
          </a:xfrm>
        </p:spPr>
        <p:txBody>
          <a:bodyPr/>
          <a:lstStyle>
            <a:lvl1pPr>
              <a:defRPr/>
            </a:lvl1pPr>
          </a:lstStyle>
          <a:p>
            <a:fld id="{6CACE926-AEF5-4BFE-8BD7-24414108CB7B}" type="slidenum">
              <a:rPr lang="en-US" altLang="en-US"/>
              <a:pPr/>
              <a:t>‹#›</a:t>
            </a:fld>
            <a:endParaRPr lang="en-US" altLang="en-US" dirty="0"/>
          </a:p>
        </p:txBody>
      </p:sp>
      <p:pic>
        <p:nvPicPr>
          <p:cNvPr id="15" name="Picture 14">
            <a:extLst>
              <a:ext uri="{FF2B5EF4-FFF2-40B4-BE49-F238E27FC236}">
                <a16:creationId xmlns:a16="http://schemas.microsoft.com/office/drawing/2014/main" id="{7EE7A39D-7D27-433D-99F1-A2BA7416BCEA}"/>
              </a:ext>
            </a:extLst>
          </p:cNvPr>
          <p:cNvPicPr>
            <a:picLocks noChangeAspect="1"/>
          </p:cNvPicPr>
          <p:nvPr userDrawn="1"/>
        </p:nvPicPr>
        <p:blipFill>
          <a:blip r:embed="rId3"/>
          <a:stretch>
            <a:fillRect/>
          </a:stretch>
        </p:blipFill>
        <p:spPr>
          <a:xfrm>
            <a:off x="11265957" y="5957652"/>
            <a:ext cx="445587" cy="658693"/>
          </a:xfrm>
          <a:prstGeom prst="rect">
            <a:avLst/>
          </a:prstGeom>
        </p:spPr>
      </p:pic>
    </p:spTree>
    <p:extLst>
      <p:ext uri="{BB962C8B-B14F-4D97-AF65-F5344CB8AC3E}">
        <p14:creationId xmlns:p14="http://schemas.microsoft.com/office/powerpoint/2010/main" val="26582366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Introduction/About HL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D5359A-71C1-4F1C-B937-058A7F7778DA}"/>
              </a:ext>
            </a:extLst>
          </p:cNvPr>
          <p:cNvSpPr/>
          <p:nvPr/>
        </p:nvSpPr>
        <p:spPr>
          <a:xfrm>
            <a:off x="0" y="2042584"/>
            <a:ext cx="12192000" cy="3835400"/>
          </a:xfrm>
          <a:prstGeom prst="rect">
            <a:avLst/>
          </a:prstGeom>
          <a:solidFill>
            <a:srgbClr val="74767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sz="2400"/>
          </a:p>
        </p:txBody>
      </p:sp>
      <p:cxnSp>
        <p:nvCxnSpPr>
          <p:cNvPr id="7" name="Straight Connector 6">
            <a:extLst>
              <a:ext uri="{FF2B5EF4-FFF2-40B4-BE49-F238E27FC236}">
                <a16:creationId xmlns:a16="http://schemas.microsoft.com/office/drawing/2014/main" id="{7327EDEA-85E0-43BD-98D1-4E2C554ABAE4}"/>
              </a:ext>
            </a:extLst>
          </p:cNvPr>
          <p:cNvCxnSpPr/>
          <p:nvPr/>
        </p:nvCxnSpPr>
        <p:spPr>
          <a:xfrm>
            <a:off x="609600" y="275167"/>
            <a:ext cx="0" cy="1043517"/>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18197" y="274639"/>
            <a:ext cx="10764204" cy="1043103"/>
          </a:xfrm>
        </p:spPr>
        <p:txBody>
          <a:bodyPr>
            <a:noAutofit/>
          </a:bodyPr>
          <a:lstStyle>
            <a:lvl1pPr algn="l">
              <a:defRPr sz="4000" b="1" i="0" spc="27">
                <a:solidFill>
                  <a:srgbClr val="EC2227"/>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818196" y="2404880"/>
            <a:ext cx="5072811" cy="3272915"/>
          </a:xfrm>
        </p:spPr>
        <p:txBody>
          <a:bodyPr>
            <a:noAutofit/>
          </a:bodyPr>
          <a:lstStyle>
            <a:lvl1pPr>
              <a:spcBef>
                <a:spcPts val="800"/>
              </a:spcBef>
              <a:spcAft>
                <a:spcPts val="0"/>
              </a:spcAft>
              <a:defRPr sz="3200">
                <a:solidFill>
                  <a:schemeClr val="bg1"/>
                </a:solidFill>
              </a:defRPr>
            </a:lvl1pPr>
            <a:lvl2pPr>
              <a:spcBef>
                <a:spcPts val="800"/>
              </a:spcBef>
              <a:spcAft>
                <a:spcPts val="0"/>
              </a:spcAft>
              <a:defRPr sz="2667">
                <a:solidFill>
                  <a:schemeClr val="bg1"/>
                </a:solidFill>
              </a:defRPr>
            </a:lvl2pPr>
            <a:lvl3pPr>
              <a:spcBef>
                <a:spcPts val="800"/>
              </a:spcBef>
              <a:spcAft>
                <a:spcPts val="0"/>
              </a:spcAft>
              <a:defRPr sz="2667">
                <a:solidFill>
                  <a:schemeClr val="bg1"/>
                </a:solidFill>
              </a:defRPr>
            </a:lvl3pPr>
            <a:lvl4pPr>
              <a:spcBef>
                <a:spcPts val="800"/>
              </a:spcBef>
              <a:spcAft>
                <a:spcPts val="0"/>
              </a:spcAft>
              <a:defRPr sz="2667">
                <a:solidFill>
                  <a:schemeClr val="bg1"/>
                </a:solidFill>
              </a:defRPr>
            </a:lvl4pPr>
            <a:lvl5pPr>
              <a:spcBef>
                <a:spcPts val="800"/>
              </a:spcBef>
              <a:spcAft>
                <a:spcPts val="0"/>
              </a:spcAft>
              <a:defRPr sz="2667">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6552678" y="2404880"/>
            <a:ext cx="5115820" cy="3272915"/>
          </a:xfrm>
        </p:spPr>
        <p:txBody>
          <a:bodyPr>
            <a:noAutofit/>
          </a:bodyPr>
          <a:lstStyle>
            <a:lvl1pPr>
              <a:spcBef>
                <a:spcPts val="800"/>
              </a:spcBef>
              <a:spcAft>
                <a:spcPts val="0"/>
              </a:spcAft>
              <a:defRPr sz="3200">
                <a:solidFill>
                  <a:schemeClr val="bg1"/>
                </a:solidFill>
              </a:defRPr>
            </a:lvl1pPr>
            <a:lvl2pPr>
              <a:spcBef>
                <a:spcPts val="800"/>
              </a:spcBef>
              <a:spcAft>
                <a:spcPts val="0"/>
              </a:spcAft>
              <a:defRPr sz="2667">
                <a:solidFill>
                  <a:schemeClr val="bg1"/>
                </a:solidFill>
              </a:defRPr>
            </a:lvl2pPr>
            <a:lvl3pPr>
              <a:spcBef>
                <a:spcPts val="800"/>
              </a:spcBef>
              <a:spcAft>
                <a:spcPts val="0"/>
              </a:spcAft>
              <a:defRPr sz="2667">
                <a:solidFill>
                  <a:schemeClr val="bg1"/>
                </a:solidFill>
              </a:defRPr>
            </a:lvl3pPr>
            <a:lvl4pPr>
              <a:spcBef>
                <a:spcPts val="800"/>
              </a:spcBef>
              <a:spcAft>
                <a:spcPts val="0"/>
              </a:spcAft>
              <a:defRPr sz="2667">
                <a:solidFill>
                  <a:schemeClr val="bg1"/>
                </a:solidFill>
              </a:defRPr>
            </a:lvl4pPr>
            <a:lvl5pPr>
              <a:spcBef>
                <a:spcPts val="800"/>
              </a:spcBef>
              <a:spcAft>
                <a:spcPts val="0"/>
              </a:spcAft>
              <a:defRPr sz="2667">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3" name="Straight Connector 22">
            <a:extLst>
              <a:ext uri="{FF2B5EF4-FFF2-40B4-BE49-F238E27FC236}">
                <a16:creationId xmlns:a16="http://schemas.microsoft.com/office/drawing/2014/main" id="{1B79FEF5-9CA3-4F0D-B630-32AFA2457A35}"/>
              </a:ext>
            </a:extLst>
          </p:cNvPr>
          <p:cNvCxnSpPr/>
          <p:nvPr userDrawn="1"/>
        </p:nvCxnSpPr>
        <p:spPr>
          <a:xfrm>
            <a:off x="1305984" y="6184900"/>
            <a:ext cx="0" cy="510117"/>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3138C42-3D0D-49E6-AEDA-875F61C1D236}"/>
              </a:ext>
            </a:extLst>
          </p:cNvPr>
          <p:cNvCxnSpPr/>
          <p:nvPr userDrawn="1"/>
        </p:nvCxnSpPr>
        <p:spPr>
          <a:xfrm>
            <a:off x="9990756" y="6333307"/>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5" name="Footer Placeholder 4">
            <a:extLst>
              <a:ext uri="{FF2B5EF4-FFF2-40B4-BE49-F238E27FC236}">
                <a16:creationId xmlns:a16="http://schemas.microsoft.com/office/drawing/2014/main" id="{6C4765DB-7105-45CC-BD97-DDD21BCA1C4A}"/>
              </a:ext>
            </a:extLst>
          </p:cNvPr>
          <p:cNvSpPr>
            <a:spLocks noGrp="1"/>
          </p:cNvSpPr>
          <p:nvPr>
            <p:ph type="ftr" sz="quarter" idx="10"/>
          </p:nvPr>
        </p:nvSpPr>
        <p:spPr>
          <a:xfrm>
            <a:off x="1600201" y="6390217"/>
            <a:ext cx="6040967" cy="211667"/>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26" name="Slide Number Placeholder 5">
            <a:extLst>
              <a:ext uri="{FF2B5EF4-FFF2-40B4-BE49-F238E27FC236}">
                <a16:creationId xmlns:a16="http://schemas.microsoft.com/office/drawing/2014/main" id="{B27C9CD6-C0E0-49A9-B421-58D41DC0407D}"/>
              </a:ext>
            </a:extLst>
          </p:cNvPr>
          <p:cNvSpPr>
            <a:spLocks noGrp="1"/>
          </p:cNvSpPr>
          <p:nvPr>
            <p:ph type="sldNum" sz="quarter" idx="11"/>
          </p:nvPr>
        </p:nvSpPr>
        <p:spPr>
          <a:xfrm>
            <a:off x="10044955" y="6369115"/>
            <a:ext cx="361951" cy="211667"/>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A8FD7BF5-33BE-4FBC-8618-5123D8168DEC}"/>
              </a:ext>
            </a:extLst>
          </p:cNvPr>
          <p:cNvPicPr>
            <a:picLocks noChangeAspect="1"/>
          </p:cNvPicPr>
          <p:nvPr userDrawn="1"/>
        </p:nvPicPr>
        <p:blipFill>
          <a:blip r:embed="rId2"/>
          <a:stretch>
            <a:fillRect/>
          </a:stretch>
        </p:blipFill>
        <p:spPr>
          <a:xfrm>
            <a:off x="11265957" y="5957652"/>
            <a:ext cx="445587" cy="658693"/>
          </a:xfrm>
          <a:prstGeom prst="rect">
            <a:avLst/>
          </a:prstGeom>
        </p:spPr>
      </p:pic>
      <p:pic>
        <p:nvPicPr>
          <p:cNvPr id="4" name="Picture 3" descr="A red and black logo&#10;&#10;Description automatically generated">
            <a:extLst>
              <a:ext uri="{FF2B5EF4-FFF2-40B4-BE49-F238E27FC236}">
                <a16:creationId xmlns:a16="http://schemas.microsoft.com/office/drawing/2014/main" id="{6F63CC0E-18D4-8FE0-550F-1DE340FF1A29}"/>
              </a:ext>
            </a:extLst>
          </p:cNvPr>
          <p:cNvPicPr>
            <a:picLocks noChangeAspect="1"/>
          </p:cNvPicPr>
          <p:nvPr userDrawn="1"/>
        </p:nvPicPr>
        <p:blipFill>
          <a:blip r:embed="rId3"/>
          <a:stretch>
            <a:fillRect/>
          </a:stretch>
        </p:blipFill>
        <p:spPr>
          <a:xfrm>
            <a:off x="393888" y="6231467"/>
            <a:ext cx="647621" cy="384880"/>
          </a:xfrm>
          <a:prstGeom prst="rect">
            <a:avLst/>
          </a:prstGeom>
        </p:spPr>
      </p:pic>
    </p:spTree>
    <p:extLst>
      <p:ext uri="{BB962C8B-B14F-4D97-AF65-F5344CB8AC3E}">
        <p14:creationId xmlns:p14="http://schemas.microsoft.com/office/powerpoint/2010/main" val="42455488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BE319CE-C3E8-4959-82B4-EDCA67B60E60}"/>
              </a:ext>
            </a:extLst>
          </p:cNvPr>
          <p:cNvCxnSpPr/>
          <p:nvPr/>
        </p:nvCxnSpPr>
        <p:spPr>
          <a:xfrm>
            <a:off x="609600" y="275167"/>
            <a:ext cx="0" cy="1043517"/>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18197" y="277847"/>
            <a:ext cx="2917044" cy="1039895"/>
          </a:xfrm>
        </p:spPr>
        <p:txBody>
          <a:bodyPr>
            <a:noAutofit/>
          </a:bodyPr>
          <a:lstStyle>
            <a:lvl1pPr algn="l">
              <a:defRPr sz="2667"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4262967" y="469592"/>
            <a:ext cx="7448551" cy="1151291"/>
          </a:xfrm>
        </p:spPr>
        <p:txBody>
          <a:bodyPr>
            <a:noAutofit/>
          </a:bodyPr>
          <a:lstStyle>
            <a:lvl1pPr marL="0" indent="0">
              <a:buNone/>
              <a:defRPr sz="4000"/>
            </a:lvl1pPr>
            <a:lvl2pPr marL="609585" indent="0">
              <a:buNone/>
              <a:defRPr sz="1733"/>
            </a:lvl2pPr>
            <a:lvl3pPr marL="1219170" indent="0">
              <a:buNone/>
              <a:defRPr sz="1733"/>
            </a:lvl3pPr>
            <a:lvl4pPr marL="1828754" indent="0">
              <a:buNone/>
              <a:defRPr sz="1733"/>
            </a:lvl4pPr>
            <a:lvl5pPr marL="2438339" indent="0">
              <a:buNone/>
              <a:defRPr sz="1733"/>
            </a:lvl5pPr>
          </a:lstStyle>
          <a:p>
            <a:pPr lvl="0"/>
            <a:r>
              <a:rPr lang="en-US" dirty="0"/>
              <a:t>Click to edit Master text styles</a:t>
            </a:r>
          </a:p>
        </p:txBody>
      </p:sp>
      <p:sp>
        <p:nvSpPr>
          <p:cNvPr id="19" name="Text Placeholder 18"/>
          <p:cNvSpPr>
            <a:spLocks noGrp="1"/>
          </p:cNvSpPr>
          <p:nvPr>
            <p:ph type="body" sz="quarter" idx="14"/>
          </p:nvPr>
        </p:nvSpPr>
        <p:spPr>
          <a:xfrm>
            <a:off x="4262967" y="3956147"/>
            <a:ext cx="2133188" cy="504979"/>
          </a:xfrm>
        </p:spPr>
        <p:txBody>
          <a:bodyPr anchor="b">
            <a:noAutofit/>
          </a:bodyPr>
          <a:lstStyle>
            <a:lvl1pPr marL="0" indent="0">
              <a:buNone/>
              <a:defRPr sz="1600" b="1"/>
            </a:lvl1pPr>
            <a:lvl2pPr marL="609585" indent="0">
              <a:buNone/>
              <a:defRPr sz="1600"/>
            </a:lvl2pPr>
            <a:lvl3pPr marL="1219170" indent="0">
              <a:buNone/>
              <a:defRPr sz="1600"/>
            </a:lvl3pPr>
            <a:lvl4pPr marL="1828754" indent="0">
              <a:buNone/>
              <a:defRPr sz="1600"/>
            </a:lvl4pPr>
            <a:lvl5pPr marL="2438339" indent="0">
              <a:buNone/>
              <a:defRPr sz="1600"/>
            </a:lvl5pPr>
          </a:lstStyle>
          <a:p>
            <a:pPr lvl="0"/>
            <a:r>
              <a:rPr lang="en-US" dirty="0"/>
              <a:t>Click to edit Master text styles</a:t>
            </a:r>
          </a:p>
        </p:txBody>
      </p:sp>
      <p:sp>
        <p:nvSpPr>
          <p:cNvPr id="21" name="Picture Placeholder 20"/>
          <p:cNvSpPr>
            <a:spLocks noGrp="1"/>
          </p:cNvSpPr>
          <p:nvPr>
            <p:ph type="pic" sz="quarter" idx="15"/>
          </p:nvPr>
        </p:nvSpPr>
        <p:spPr>
          <a:xfrm>
            <a:off x="4262968" y="2036064"/>
            <a:ext cx="2133187" cy="1772501"/>
          </a:xfrm>
        </p:spPr>
        <p:txBody>
          <a:bodyPr rtlCol="0" anchor="ctr">
            <a:noAutofit/>
          </a:bodyPr>
          <a:lstStyle>
            <a:lvl1pPr algn="ctr">
              <a:defRPr sz="1200"/>
            </a:lvl1pPr>
          </a:lstStyle>
          <a:p>
            <a:pPr lvl="0"/>
            <a:r>
              <a:rPr lang="en-US" noProof="0" dirty="0"/>
              <a:t>Click icon to add picture</a:t>
            </a:r>
          </a:p>
        </p:txBody>
      </p:sp>
      <p:sp>
        <p:nvSpPr>
          <p:cNvPr id="22" name="Text Placeholder 18"/>
          <p:cNvSpPr>
            <a:spLocks noGrp="1"/>
          </p:cNvSpPr>
          <p:nvPr>
            <p:ph type="body" sz="quarter" idx="16"/>
          </p:nvPr>
        </p:nvSpPr>
        <p:spPr>
          <a:xfrm>
            <a:off x="4262967" y="4546695"/>
            <a:ext cx="2133188" cy="1259171"/>
          </a:xfrm>
        </p:spPr>
        <p:txBody>
          <a:bodyPr>
            <a:noAutofit/>
          </a:bodyPr>
          <a:lstStyle>
            <a:lvl1pPr marL="0" indent="0">
              <a:buNone/>
              <a:defRPr sz="1200" b="0"/>
            </a:lvl1pPr>
            <a:lvl2pPr marL="609585" indent="0">
              <a:buNone/>
              <a:defRPr sz="1600"/>
            </a:lvl2pPr>
            <a:lvl3pPr marL="1219170" indent="0">
              <a:buNone/>
              <a:defRPr sz="1600"/>
            </a:lvl3pPr>
            <a:lvl4pPr marL="1828754" indent="0">
              <a:buNone/>
              <a:defRPr sz="1600"/>
            </a:lvl4pPr>
            <a:lvl5pPr marL="2438339" indent="0">
              <a:buNone/>
              <a:defRPr sz="1600"/>
            </a:lvl5pPr>
          </a:lstStyle>
          <a:p>
            <a:pPr lvl="0"/>
            <a:r>
              <a:rPr lang="en-US" dirty="0"/>
              <a:t>Click to edit Master text styles</a:t>
            </a:r>
          </a:p>
        </p:txBody>
      </p:sp>
      <p:sp>
        <p:nvSpPr>
          <p:cNvPr id="29" name="Text Placeholder 18"/>
          <p:cNvSpPr>
            <a:spLocks noGrp="1"/>
          </p:cNvSpPr>
          <p:nvPr>
            <p:ph type="body" sz="quarter" idx="17"/>
          </p:nvPr>
        </p:nvSpPr>
        <p:spPr>
          <a:xfrm>
            <a:off x="9578358" y="3956147"/>
            <a:ext cx="2133188" cy="504979"/>
          </a:xfrm>
        </p:spPr>
        <p:txBody>
          <a:bodyPr anchor="b">
            <a:noAutofit/>
          </a:bodyPr>
          <a:lstStyle>
            <a:lvl1pPr marL="0" indent="0">
              <a:buNone/>
              <a:defRPr sz="1600" b="1"/>
            </a:lvl1pPr>
            <a:lvl2pPr marL="609585" indent="0">
              <a:buNone/>
              <a:defRPr sz="1600"/>
            </a:lvl2pPr>
            <a:lvl3pPr marL="1219170" indent="0">
              <a:buNone/>
              <a:defRPr sz="1600"/>
            </a:lvl3pPr>
            <a:lvl4pPr marL="1828754" indent="0">
              <a:buNone/>
              <a:defRPr sz="1600"/>
            </a:lvl4pPr>
            <a:lvl5pPr marL="2438339" indent="0">
              <a:buNone/>
              <a:defRPr sz="1600"/>
            </a:lvl5pPr>
          </a:lstStyle>
          <a:p>
            <a:pPr lvl="0"/>
            <a:r>
              <a:rPr lang="en-US"/>
              <a:t>Click to edit Master text styles</a:t>
            </a:r>
          </a:p>
        </p:txBody>
      </p:sp>
      <p:sp>
        <p:nvSpPr>
          <p:cNvPr id="30" name="Picture Placeholder 20"/>
          <p:cNvSpPr>
            <a:spLocks noGrp="1"/>
          </p:cNvSpPr>
          <p:nvPr>
            <p:ph type="pic" sz="quarter" idx="18"/>
          </p:nvPr>
        </p:nvSpPr>
        <p:spPr>
          <a:xfrm>
            <a:off x="9578359" y="2036064"/>
            <a:ext cx="2133187" cy="1772501"/>
          </a:xfrm>
        </p:spPr>
        <p:txBody>
          <a:bodyPr rtlCol="0" anchor="ctr">
            <a:noAutofit/>
          </a:bodyPr>
          <a:lstStyle>
            <a:lvl1pPr algn="ctr">
              <a:defRPr sz="1200"/>
            </a:lvl1pPr>
          </a:lstStyle>
          <a:p>
            <a:pPr lvl="0"/>
            <a:r>
              <a:rPr lang="en-US" noProof="0"/>
              <a:t>Click icon to add picture</a:t>
            </a:r>
            <a:endParaRPr lang="en-US" noProof="0" dirty="0"/>
          </a:p>
        </p:txBody>
      </p:sp>
      <p:sp>
        <p:nvSpPr>
          <p:cNvPr id="31" name="Text Placeholder 18"/>
          <p:cNvSpPr>
            <a:spLocks noGrp="1"/>
          </p:cNvSpPr>
          <p:nvPr>
            <p:ph type="body" sz="quarter" idx="19"/>
          </p:nvPr>
        </p:nvSpPr>
        <p:spPr>
          <a:xfrm>
            <a:off x="9578358" y="4546695"/>
            <a:ext cx="2133188" cy="1259171"/>
          </a:xfrm>
        </p:spPr>
        <p:txBody>
          <a:bodyPr>
            <a:noAutofit/>
          </a:bodyPr>
          <a:lstStyle>
            <a:lvl1pPr marL="0" indent="0">
              <a:buNone/>
              <a:defRPr sz="1200" b="0"/>
            </a:lvl1pPr>
            <a:lvl2pPr marL="609585" indent="0">
              <a:buNone/>
              <a:defRPr sz="1600"/>
            </a:lvl2pPr>
            <a:lvl3pPr marL="1219170" indent="0">
              <a:buNone/>
              <a:defRPr sz="1600"/>
            </a:lvl3pPr>
            <a:lvl4pPr marL="1828754" indent="0">
              <a:buNone/>
              <a:defRPr sz="1600"/>
            </a:lvl4pPr>
            <a:lvl5pPr marL="2438339" indent="0">
              <a:buNone/>
              <a:defRPr sz="1600"/>
            </a:lvl5pPr>
          </a:lstStyle>
          <a:p>
            <a:pPr lvl="0"/>
            <a:r>
              <a:rPr lang="en-US"/>
              <a:t>Click to edit Master text styles</a:t>
            </a:r>
          </a:p>
        </p:txBody>
      </p:sp>
      <p:sp>
        <p:nvSpPr>
          <p:cNvPr id="32" name="Text Placeholder 18"/>
          <p:cNvSpPr>
            <a:spLocks noGrp="1"/>
          </p:cNvSpPr>
          <p:nvPr>
            <p:ph type="body" sz="quarter" idx="20"/>
          </p:nvPr>
        </p:nvSpPr>
        <p:spPr>
          <a:xfrm>
            <a:off x="6917445" y="3956147"/>
            <a:ext cx="2133188" cy="504979"/>
          </a:xfrm>
        </p:spPr>
        <p:txBody>
          <a:bodyPr anchor="b">
            <a:noAutofit/>
          </a:bodyPr>
          <a:lstStyle>
            <a:lvl1pPr marL="0" indent="0">
              <a:buNone/>
              <a:defRPr sz="1600" b="1"/>
            </a:lvl1pPr>
            <a:lvl2pPr marL="609585" indent="0">
              <a:buNone/>
              <a:defRPr sz="1600"/>
            </a:lvl2pPr>
            <a:lvl3pPr marL="1219170" indent="0">
              <a:buNone/>
              <a:defRPr sz="1600"/>
            </a:lvl3pPr>
            <a:lvl4pPr marL="1828754" indent="0">
              <a:buNone/>
              <a:defRPr sz="1600"/>
            </a:lvl4pPr>
            <a:lvl5pPr marL="2438339" indent="0">
              <a:buNone/>
              <a:defRPr sz="1600"/>
            </a:lvl5pPr>
          </a:lstStyle>
          <a:p>
            <a:pPr lvl="0"/>
            <a:r>
              <a:rPr lang="en-US" dirty="0"/>
              <a:t>Click to edit Master text styles</a:t>
            </a:r>
          </a:p>
        </p:txBody>
      </p:sp>
      <p:sp>
        <p:nvSpPr>
          <p:cNvPr id="33" name="Picture Placeholder 20"/>
          <p:cNvSpPr>
            <a:spLocks noGrp="1"/>
          </p:cNvSpPr>
          <p:nvPr>
            <p:ph type="pic" sz="quarter" idx="21"/>
          </p:nvPr>
        </p:nvSpPr>
        <p:spPr>
          <a:xfrm>
            <a:off x="6917445" y="2036064"/>
            <a:ext cx="2133187" cy="1772501"/>
          </a:xfrm>
        </p:spPr>
        <p:txBody>
          <a:bodyPr rtlCol="0" anchor="ctr">
            <a:noAutofit/>
          </a:bodyPr>
          <a:lstStyle>
            <a:lvl1pPr algn="ctr">
              <a:defRPr sz="1200"/>
            </a:lvl1pPr>
          </a:lstStyle>
          <a:p>
            <a:pPr lvl="0"/>
            <a:r>
              <a:rPr lang="en-US" noProof="0"/>
              <a:t>Click icon to add picture</a:t>
            </a:r>
            <a:endParaRPr lang="en-US" noProof="0" dirty="0"/>
          </a:p>
        </p:txBody>
      </p:sp>
      <p:sp>
        <p:nvSpPr>
          <p:cNvPr id="34" name="Text Placeholder 18"/>
          <p:cNvSpPr>
            <a:spLocks noGrp="1"/>
          </p:cNvSpPr>
          <p:nvPr>
            <p:ph type="body" sz="quarter" idx="22"/>
          </p:nvPr>
        </p:nvSpPr>
        <p:spPr>
          <a:xfrm>
            <a:off x="6917445" y="4546695"/>
            <a:ext cx="2133188" cy="1259171"/>
          </a:xfrm>
        </p:spPr>
        <p:txBody>
          <a:bodyPr>
            <a:noAutofit/>
          </a:bodyPr>
          <a:lstStyle>
            <a:lvl1pPr marL="0" indent="0">
              <a:buNone/>
              <a:defRPr sz="1200" b="0"/>
            </a:lvl1pPr>
            <a:lvl2pPr marL="609585" indent="0">
              <a:buNone/>
              <a:defRPr sz="1600"/>
            </a:lvl2pPr>
            <a:lvl3pPr marL="1219170" indent="0">
              <a:buNone/>
              <a:defRPr sz="1600"/>
            </a:lvl3pPr>
            <a:lvl4pPr marL="1828754" indent="0">
              <a:buNone/>
              <a:defRPr sz="1600"/>
            </a:lvl4pPr>
            <a:lvl5pPr marL="2438339" indent="0">
              <a:buNone/>
              <a:defRPr sz="1600"/>
            </a:lvl5pPr>
          </a:lstStyle>
          <a:p>
            <a:pPr lvl="0"/>
            <a:r>
              <a:rPr lang="en-US"/>
              <a:t>Click to edit Master text styles</a:t>
            </a:r>
          </a:p>
        </p:txBody>
      </p:sp>
      <p:cxnSp>
        <p:nvCxnSpPr>
          <p:cNvPr id="39" name="Straight Connector 38">
            <a:extLst>
              <a:ext uri="{FF2B5EF4-FFF2-40B4-BE49-F238E27FC236}">
                <a16:creationId xmlns:a16="http://schemas.microsoft.com/office/drawing/2014/main" id="{E7A3F6A3-4446-4B1D-8AE4-E339A1D12BF5}"/>
              </a:ext>
            </a:extLst>
          </p:cNvPr>
          <p:cNvCxnSpPr/>
          <p:nvPr userDrawn="1"/>
        </p:nvCxnSpPr>
        <p:spPr>
          <a:xfrm>
            <a:off x="1305984" y="6184900"/>
            <a:ext cx="0" cy="510117"/>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C165DAB-93B1-47DA-9A7A-30183B302BFA}"/>
              </a:ext>
            </a:extLst>
          </p:cNvPr>
          <p:cNvCxnSpPr/>
          <p:nvPr userDrawn="1"/>
        </p:nvCxnSpPr>
        <p:spPr>
          <a:xfrm>
            <a:off x="10174816" y="6389683"/>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1" name="Footer Placeholder 4">
            <a:extLst>
              <a:ext uri="{FF2B5EF4-FFF2-40B4-BE49-F238E27FC236}">
                <a16:creationId xmlns:a16="http://schemas.microsoft.com/office/drawing/2014/main" id="{86364F0F-A2BB-480B-88A7-F41748072267}"/>
              </a:ext>
            </a:extLst>
          </p:cNvPr>
          <p:cNvSpPr>
            <a:spLocks noGrp="1"/>
          </p:cNvSpPr>
          <p:nvPr>
            <p:ph type="ftr" sz="quarter" idx="10"/>
          </p:nvPr>
        </p:nvSpPr>
        <p:spPr>
          <a:xfrm>
            <a:off x="1600201" y="6390217"/>
            <a:ext cx="6040967" cy="211667"/>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42" name="Slide Number Placeholder 5">
            <a:extLst>
              <a:ext uri="{FF2B5EF4-FFF2-40B4-BE49-F238E27FC236}">
                <a16:creationId xmlns:a16="http://schemas.microsoft.com/office/drawing/2014/main" id="{CF4B7E0D-AED0-4F82-A3F4-D689786256AC}"/>
              </a:ext>
            </a:extLst>
          </p:cNvPr>
          <p:cNvSpPr>
            <a:spLocks noGrp="1"/>
          </p:cNvSpPr>
          <p:nvPr>
            <p:ph type="sldNum" sz="quarter" idx="11"/>
          </p:nvPr>
        </p:nvSpPr>
        <p:spPr>
          <a:xfrm>
            <a:off x="10229850" y="6412509"/>
            <a:ext cx="361951" cy="211667"/>
          </a:xfrm>
        </p:spPr>
        <p:txBody>
          <a:bodyPr/>
          <a:lstStyle>
            <a:lvl1pPr>
              <a:defRPr/>
            </a:lvl1pPr>
          </a:lstStyle>
          <a:p>
            <a:fld id="{6CACE926-AEF5-4BFE-8BD7-24414108CB7B}" type="slidenum">
              <a:rPr lang="en-US" altLang="en-US"/>
              <a:pPr/>
              <a:t>‹#›</a:t>
            </a:fld>
            <a:endParaRPr lang="en-US" altLang="en-US" dirty="0"/>
          </a:p>
        </p:txBody>
      </p:sp>
      <p:pic>
        <p:nvPicPr>
          <p:cNvPr id="23" name="Picture 22">
            <a:extLst>
              <a:ext uri="{FF2B5EF4-FFF2-40B4-BE49-F238E27FC236}">
                <a16:creationId xmlns:a16="http://schemas.microsoft.com/office/drawing/2014/main" id="{E45B2C87-FDD9-4E77-B156-EB0F304DBA95}"/>
              </a:ext>
            </a:extLst>
          </p:cNvPr>
          <p:cNvPicPr>
            <a:picLocks noChangeAspect="1"/>
          </p:cNvPicPr>
          <p:nvPr userDrawn="1"/>
        </p:nvPicPr>
        <p:blipFill>
          <a:blip r:embed="rId2"/>
          <a:stretch>
            <a:fillRect/>
          </a:stretch>
        </p:blipFill>
        <p:spPr>
          <a:xfrm>
            <a:off x="11306528" y="6059062"/>
            <a:ext cx="445587" cy="658693"/>
          </a:xfrm>
          <a:prstGeom prst="rect">
            <a:avLst/>
          </a:prstGeom>
        </p:spPr>
      </p:pic>
      <p:pic>
        <p:nvPicPr>
          <p:cNvPr id="3" name="Picture 2" descr="A red and black logo&#10;&#10;Description automatically generated">
            <a:extLst>
              <a:ext uri="{FF2B5EF4-FFF2-40B4-BE49-F238E27FC236}">
                <a16:creationId xmlns:a16="http://schemas.microsoft.com/office/drawing/2014/main" id="{1791FD9B-2354-08FA-AAC7-BA10B49FEF30}"/>
              </a:ext>
            </a:extLst>
          </p:cNvPr>
          <p:cNvPicPr>
            <a:picLocks noChangeAspect="1"/>
          </p:cNvPicPr>
          <p:nvPr userDrawn="1"/>
        </p:nvPicPr>
        <p:blipFill>
          <a:blip r:embed="rId3"/>
          <a:stretch>
            <a:fillRect/>
          </a:stretch>
        </p:blipFill>
        <p:spPr>
          <a:xfrm>
            <a:off x="393888" y="6231467"/>
            <a:ext cx="647621" cy="384880"/>
          </a:xfrm>
          <a:prstGeom prst="rect">
            <a:avLst/>
          </a:prstGeom>
        </p:spPr>
      </p:pic>
    </p:spTree>
    <p:extLst>
      <p:ext uri="{BB962C8B-B14F-4D97-AF65-F5344CB8AC3E}">
        <p14:creationId xmlns:p14="http://schemas.microsoft.com/office/powerpoint/2010/main" val="2276062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Column Tex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609600" y="275167"/>
            <a:ext cx="0" cy="1043517"/>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18196" y="274639"/>
            <a:ext cx="10972800" cy="1043103"/>
          </a:xfrm>
        </p:spPr>
        <p:txBody>
          <a:bodyPr>
            <a:noAutofit/>
          </a:bodyPr>
          <a:lstStyle>
            <a:lvl1pPr algn="l">
              <a:defRPr sz="4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819150" y="1513192"/>
            <a:ext cx="10971844" cy="4501401"/>
          </a:xfrm>
        </p:spPr>
        <p:txBody>
          <a:bodyPr>
            <a:noAutofit/>
          </a:bodyPr>
          <a:lstStyle>
            <a:lvl1pPr marL="243834" indent="-243834" algn="l">
              <a:spcBef>
                <a:spcPts val="800"/>
              </a:spcBef>
              <a:spcAft>
                <a:spcPts val="0"/>
              </a:spcAft>
              <a:defRPr sz="3200"/>
            </a:lvl1pPr>
            <a:lvl2pPr>
              <a:spcBef>
                <a:spcPts val="800"/>
              </a:spcBef>
              <a:spcAft>
                <a:spcPts val="0"/>
              </a:spcAft>
              <a:defRPr sz="2667"/>
            </a:lvl2pPr>
            <a:lvl3pPr>
              <a:spcBef>
                <a:spcPts val="800"/>
              </a:spcBef>
              <a:spcAft>
                <a:spcPts val="0"/>
              </a:spcAft>
              <a:defRPr sz="2400"/>
            </a:lvl3pPr>
            <a:lvl4pPr>
              <a:spcBef>
                <a:spcPts val="800"/>
              </a:spcBef>
              <a:spcAft>
                <a:spcPts val="0"/>
              </a:spcAft>
              <a:defRPr sz="2400"/>
            </a:lvl4pPr>
            <a:lvl5pPr>
              <a:spcBef>
                <a:spcPts val="800"/>
              </a:spcBef>
              <a:spcAft>
                <a:spcPts val="0"/>
              </a:spcAf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1305984" y="6184900"/>
            <a:ext cx="0" cy="510117"/>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3C98D77-F5F9-4313-9DC7-5F790F5F2129}"/>
              </a:ext>
            </a:extLst>
          </p:cNvPr>
          <p:cNvCxnSpPr/>
          <p:nvPr userDrawn="1"/>
        </p:nvCxnSpPr>
        <p:spPr>
          <a:xfrm>
            <a:off x="10174816" y="6389683"/>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600201" y="6390217"/>
            <a:ext cx="6040967" cy="211667"/>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24" name="Slide Number Placeholder 5">
            <a:extLst>
              <a:ext uri="{FF2B5EF4-FFF2-40B4-BE49-F238E27FC236}">
                <a16:creationId xmlns:a16="http://schemas.microsoft.com/office/drawing/2014/main" id="{87358656-6BAF-4839-9468-448334EC23F1}"/>
              </a:ext>
            </a:extLst>
          </p:cNvPr>
          <p:cNvSpPr>
            <a:spLocks noGrp="1"/>
          </p:cNvSpPr>
          <p:nvPr>
            <p:ph type="sldNum" sz="quarter" idx="11"/>
          </p:nvPr>
        </p:nvSpPr>
        <p:spPr>
          <a:xfrm>
            <a:off x="10217150" y="6411413"/>
            <a:ext cx="361951" cy="211667"/>
          </a:xfrm>
        </p:spPr>
        <p:txBody>
          <a:bodyPr/>
          <a:lstStyle>
            <a:lvl1pPr>
              <a:defRPr/>
            </a:lvl1pPr>
          </a:lstStyle>
          <a:p>
            <a:fld id="{6CACE926-AEF5-4BFE-8BD7-24414108CB7B}" type="slidenum">
              <a:rPr lang="en-US" altLang="en-US"/>
              <a:pPr/>
              <a:t>‹#›</a:t>
            </a:fld>
            <a:endParaRPr lang="en-US" altLang="en-US" dirty="0"/>
          </a:p>
        </p:txBody>
      </p:sp>
      <p:pic>
        <p:nvPicPr>
          <p:cNvPr id="14" name="Picture 13">
            <a:extLst>
              <a:ext uri="{FF2B5EF4-FFF2-40B4-BE49-F238E27FC236}">
                <a16:creationId xmlns:a16="http://schemas.microsoft.com/office/drawing/2014/main" id="{05F398E7-6FEF-4D50-828A-862C7A6A8A1D}"/>
              </a:ext>
            </a:extLst>
          </p:cNvPr>
          <p:cNvPicPr>
            <a:picLocks noChangeAspect="1"/>
          </p:cNvPicPr>
          <p:nvPr userDrawn="1"/>
        </p:nvPicPr>
        <p:blipFill>
          <a:blip r:embed="rId2"/>
          <a:stretch>
            <a:fillRect/>
          </a:stretch>
        </p:blipFill>
        <p:spPr>
          <a:xfrm>
            <a:off x="11265957" y="6036324"/>
            <a:ext cx="445587" cy="658693"/>
          </a:xfrm>
          <a:prstGeom prst="rect">
            <a:avLst/>
          </a:prstGeom>
        </p:spPr>
      </p:pic>
      <p:pic>
        <p:nvPicPr>
          <p:cNvPr id="3" name="Picture 2" descr="A red and black logo&#10;&#10;Description automatically generated">
            <a:extLst>
              <a:ext uri="{FF2B5EF4-FFF2-40B4-BE49-F238E27FC236}">
                <a16:creationId xmlns:a16="http://schemas.microsoft.com/office/drawing/2014/main" id="{876BDD8B-C7F6-F4E1-D13D-B351B4510037}"/>
              </a:ext>
            </a:extLst>
          </p:cNvPr>
          <p:cNvPicPr>
            <a:picLocks noChangeAspect="1"/>
          </p:cNvPicPr>
          <p:nvPr userDrawn="1"/>
        </p:nvPicPr>
        <p:blipFill>
          <a:blip r:embed="rId3"/>
          <a:stretch>
            <a:fillRect/>
          </a:stretch>
        </p:blipFill>
        <p:spPr>
          <a:xfrm>
            <a:off x="393888" y="6231467"/>
            <a:ext cx="647621" cy="384880"/>
          </a:xfrm>
          <a:prstGeom prst="rect">
            <a:avLst/>
          </a:prstGeom>
        </p:spPr>
      </p:pic>
    </p:spTree>
    <p:extLst>
      <p:ext uri="{BB962C8B-B14F-4D97-AF65-F5344CB8AC3E}">
        <p14:creationId xmlns:p14="http://schemas.microsoft.com/office/powerpoint/2010/main" val="9006206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Column Text with Intr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66D48E-528D-484A-A925-566493FD62D7}"/>
              </a:ext>
            </a:extLst>
          </p:cNvPr>
          <p:cNvCxnSpPr/>
          <p:nvPr/>
        </p:nvCxnSpPr>
        <p:spPr>
          <a:xfrm>
            <a:off x="609600" y="275167"/>
            <a:ext cx="0" cy="1043517"/>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18197" y="277847"/>
            <a:ext cx="2995305" cy="1039895"/>
          </a:xfrm>
        </p:spPr>
        <p:txBody>
          <a:bodyPr>
            <a:noAutofit/>
          </a:bodyPr>
          <a:lstStyle>
            <a:lvl1pPr algn="l">
              <a:defRPr sz="2667"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4262967" y="469592"/>
            <a:ext cx="7448551" cy="1151291"/>
          </a:xfrm>
        </p:spPr>
        <p:txBody>
          <a:bodyPr>
            <a:noAutofit/>
          </a:bodyPr>
          <a:lstStyle>
            <a:lvl1pPr marL="0" indent="0">
              <a:buNone/>
              <a:defRPr sz="4000"/>
            </a:lvl1pPr>
            <a:lvl2pPr marL="609585" indent="0">
              <a:buNone/>
              <a:defRPr sz="1733"/>
            </a:lvl2pPr>
            <a:lvl3pPr marL="1219170" indent="0">
              <a:buNone/>
              <a:defRPr sz="1733"/>
            </a:lvl3pPr>
            <a:lvl4pPr marL="1828754" indent="0">
              <a:buNone/>
              <a:defRPr sz="1733"/>
            </a:lvl4pPr>
            <a:lvl5pPr marL="2438339" indent="0">
              <a:buNone/>
              <a:defRPr sz="1733"/>
            </a:lvl5pPr>
          </a:lstStyle>
          <a:p>
            <a:pPr lvl="0"/>
            <a:r>
              <a:rPr lang="en-US" dirty="0"/>
              <a:t>Click to edit Master text styles</a:t>
            </a:r>
          </a:p>
        </p:txBody>
      </p:sp>
      <p:sp>
        <p:nvSpPr>
          <p:cNvPr id="10" name="Text Placeholder 9"/>
          <p:cNvSpPr>
            <a:spLocks noGrp="1"/>
          </p:cNvSpPr>
          <p:nvPr>
            <p:ph type="body" sz="quarter" idx="16"/>
          </p:nvPr>
        </p:nvSpPr>
        <p:spPr>
          <a:xfrm>
            <a:off x="818197" y="2036064"/>
            <a:ext cx="5172416" cy="3359025"/>
          </a:xfrm>
        </p:spPr>
        <p:txBody>
          <a:bodyPr>
            <a:noAutofit/>
          </a:bodyPr>
          <a:lstStyle>
            <a:lvl1pPr marL="243834" indent="-243834">
              <a:spcBef>
                <a:spcPts val="800"/>
              </a:spcBef>
              <a:spcAft>
                <a:spcPts val="0"/>
              </a:spcAft>
              <a:defRPr sz="3200"/>
            </a:lvl1pPr>
            <a:lvl2pPr>
              <a:spcBef>
                <a:spcPts val="800"/>
              </a:spcBef>
              <a:spcAft>
                <a:spcPts val="0"/>
              </a:spcAft>
              <a:defRPr sz="2667"/>
            </a:lvl2pPr>
            <a:lvl3pPr>
              <a:spcBef>
                <a:spcPts val="800"/>
              </a:spcBef>
              <a:spcAft>
                <a:spcPts val="0"/>
              </a:spcAft>
              <a:defRPr sz="2667"/>
            </a:lvl3pPr>
            <a:lvl4pPr>
              <a:spcBef>
                <a:spcPts val="800"/>
              </a:spcBef>
              <a:spcAft>
                <a:spcPts val="0"/>
              </a:spcAft>
              <a:defRPr sz="2667"/>
            </a:lvl4pPr>
            <a:lvl5pPr>
              <a:spcBef>
                <a:spcPts val="800"/>
              </a:spcBef>
              <a:spcAft>
                <a:spcPts val="0"/>
              </a:spcAft>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9"/>
          <p:cNvSpPr>
            <a:spLocks noGrp="1"/>
          </p:cNvSpPr>
          <p:nvPr>
            <p:ph type="body" sz="quarter" idx="17"/>
          </p:nvPr>
        </p:nvSpPr>
        <p:spPr>
          <a:xfrm>
            <a:off x="6417497" y="2036064"/>
            <a:ext cx="5171664" cy="3359025"/>
          </a:xfrm>
        </p:spPr>
        <p:txBody>
          <a:bodyPr>
            <a:noAutofit/>
          </a:bodyPr>
          <a:lstStyle>
            <a:lvl1pPr marL="243834" indent="-243834">
              <a:spcBef>
                <a:spcPts val="800"/>
              </a:spcBef>
              <a:spcAft>
                <a:spcPts val="0"/>
              </a:spcAft>
              <a:defRPr sz="3200"/>
            </a:lvl1pPr>
            <a:lvl2pPr>
              <a:spcBef>
                <a:spcPts val="800"/>
              </a:spcBef>
              <a:spcAft>
                <a:spcPts val="0"/>
              </a:spcAft>
              <a:defRPr sz="2667"/>
            </a:lvl2pPr>
            <a:lvl3pPr>
              <a:spcBef>
                <a:spcPts val="800"/>
              </a:spcBef>
              <a:spcAft>
                <a:spcPts val="0"/>
              </a:spcAft>
              <a:defRPr sz="2667"/>
            </a:lvl3pPr>
            <a:lvl4pPr>
              <a:spcBef>
                <a:spcPts val="800"/>
              </a:spcBef>
              <a:spcAft>
                <a:spcPts val="0"/>
              </a:spcAft>
              <a:defRPr sz="2667"/>
            </a:lvl4pPr>
            <a:lvl5pPr>
              <a:spcBef>
                <a:spcPts val="800"/>
              </a:spcBef>
              <a:spcAft>
                <a:spcPts val="0"/>
              </a:spcAft>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a:extLst>
              <a:ext uri="{FF2B5EF4-FFF2-40B4-BE49-F238E27FC236}">
                <a16:creationId xmlns:a16="http://schemas.microsoft.com/office/drawing/2014/main" id="{B75F1D15-790E-4D43-B620-7A5D6CBCA9E0}"/>
              </a:ext>
            </a:extLst>
          </p:cNvPr>
          <p:cNvCxnSpPr/>
          <p:nvPr userDrawn="1"/>
        </p:nvCxnSpPr>
        <p:spPr>
          <a:xfrm>
            <a:off x="1305984" y="6184900"/>
            <a:ext cx="0" cy="510117"/>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8FD0DB0-BF01-4579-921F-67BE5D8B0BF0}"/>
              </a:ext>
            </a:extLst>
          </p:cNvPr>
          <p:cNvCxnSpPr/>
          <p:nvPr userDrawn="1"/>
        </p:nvCxnSpPr>
        <p:spPr>
          <a:xfrm>
            <a:off x="10174816" y="6389683"/>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1B1954A0-3B1F-45BD-8FA9-A14758770218}"/>
              </a:ext>
            </a:extLst>
          </p:cNvPr>
          <p:cNvSpPr>
            <a:spLocks noGrp="1"/>
          </p:cNvSpPr>
          <p:nvPr>
            <p:ph type="ftr" sz="quarter" idx="10"/>
          </p:nvPr>
        </p:nvSpPr>
        <p:spPr>
          <a:xfrm>
            <a:off x="1600201" y="6390217"/>
            <a:ext cx="6040967" cy="211667"/>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28" name="Slide Number Placeholder 5">
            <a:extLst>
              <a:ext uri="{FF2B5EF4-FFF2-40B4-BE49-F238E27FC236}">
                <a16:creationId xmlns:a16="http://schemas.microsoft.com/office/drawing/2014/main" id="{B51710B4-0861-40EE-BAF9-A32A1CE1642E}"/>
              </a:ext>
            </a:extLst>
          </p:cNvPr>
          <p:cNvSpPr>
            <a:spLocks noGrp="1"/>
          </p:cNvSpPr>
          <p:nvPr>
            <p:ph type="sldNum" sz="quarter" idx="11"/>
          </p:nvPr>
        </p:nvSpPr>
        <p:spPr>
          <a:xfrm>
            <a:off x="10229850" y="6396033"/>
            <a:ext cx="361951" cy="211667"/>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E263FCF1-A627-45FF-9162-523A4427A605}"/>
              </a:ext>
            </a:extLst>
          </p:cNvPr>
          <p:cNvPicPr>
            <a:picLocks noChangeAspect="1"/>
          </p:cNvPicPr>
          <p:nvPr userDrawn="1"/>
        </p:nvPicPr>
        <p:blipFill>
          <a:blip r:embed="rId2"/>
          <a:stretch>
            <a:fillRect/>
          </a:stretch>
        </p:blipFill>
        <p:spPr>
          <a:xfrm>
            <a:off x="11265957" y="5957652"/>
            <a:ext cx="445587" cy="658693"/>
          </a:xfrm>
          <a:prstGeom prst="rect">
            <a:avLst/>
          </a:prstGeom>
        </p:spPr>
      </p:pic>
      <p:pic>
        <p:nvPicPr>
          <p:cNvPr id="3" name="Picture 2" descr="A red and black logo&#10;&#10;Description automatically generated">
            <a:extLst>
              <a:ext uri="{FF2B5EF4-FFF2-40B4-BE49-F238E27FC236}">
                <a16:creationId xmlns:a16="http://schemas.microsoft.com/office/drawing/2014/main" id="{64B921F1-C501-40BF-D5A7-6207E53ADF12}"/>
              </a:ext>
            </a:extLst>
          </p:cNvPr>
          <p:cNvPicPr>
            <a:picLocks noChangeAspect="1"/>
          </p:cNvPicPr>
          <p:nvPr userDrawn="1"/>
        </p:nvPicPr>
        <p:blipFill>
          <a:blip r:embed="rId3"/>
          <a:stretch>
            <a:fillRect/>
          </a:stretch>
        </p:blipFill>
        <p:spPr>
          <a:xfrm>
            <a:off x="393888" y="6231467"/>
            <a:ext cx="647621" cy="384880"/>
          </a:xfrm>
          <a:prstGeom prst="rect">
            <a:avLst/>
          </a:prstGeom>
        </p:spPr>
      </p:pic>
    </p:spTree>
    <p:extLst>
      <p:ext uri="{BB962C8B-B14F-4D97-AF65-F5344CB8AC3E}">
        <p14:creationId xmlns:p14="http://schemas.microsoft.com/office/powerpoint/2010/main" val="12435145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Column Te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CD3726-52B7-4D64-8B2A-E9ECFDF6DFE8}"/>
              </a:ext>
            </a:extLst>
          </p:cNvPr>
          <p:cNvCxnSpPr/>
          <p:nvPr/>
        </p:nvCxnSpPr>
        <p:spPr>
          <a:xfrm>
            <a:off x="609600" y="275167"/>
            <a:ext cx="0" cy="1043517"/>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18196" y="277847"/>
            <a:ext cx="10850301" cy="1039895"/>
          </a:xfrm>
        </p:spPr>
        <p:txBody>
          <a:bodyPr>
            <a:noAutofit/>
          </a:bodyPr>
          <a:lstStyle>
            <a:lvl1pPr algn="l">
              <a:defRPr sz="4000" b="1">
                <a:solidFill>
                  <a:srgbClr val="EC2227"/>
                </a:solidFill>
              </a:defRPr>
            </a:lvl1pPr>
          </a:lstStyle>
          <a:p>
            <a:r>
              <a:rPr lang="en-US" dirty="0"/>
              <a:t>Click to edit Master title style</a:t>
            </a:r>
          </a:p>
        </p:txBody>
      </p:sp>
      <p:sp>
        <p:nvSpPr>
          <p:cNvPr id="10" name="Text Placeholder 9"/>
          <p:cNvSpPr>
            <a:spLocks noGrp="1"/>
          </p:cNvSpPr>
          <p:nvPr>
            <p:ph type="body" sz="quarter" idx="16"/>
          </p:nvPr>
        </p:nvSpPr>
        <p:spPr>
          <a:xfrm>
            <a:off x="818199" y="2036064"/>
            <a:ext cx="3514680" cy="3359025"/>
          </a:xfrm>
        </p:spPr>
        <p:txBody>
          <a:bodyPr>
            <a:noAutofit/>
          </a:bodyPr>
          <a:lstStyle>
            <a:lvl1pPr marL="0" indent="0">
              <a:spcBef>
                <a:spcPts val="800"/>
              </a:spcBef>
              <a:spcAft>
                <a:spcPts val="800"/>
              </a:spcAft>
              <a:buNone/>
              <a:defRPr sz="3200"/>
            </a:lvl1pPr>
            <a:lvl2pPr marL="609585" indent="0">
              <a:buNone/>
              <a:defRPr sz="1867"/>
            </a:lvl2pPr>
            <a:lvl3pPr marL="1219170" indent="0">
              <a:buNone/>
              <a:defRPr sz="1867"/>
            </a:lvl3pPr>
            <a:lvl4pPr marL="1828754" indent="0">
              <a:buNone/>
              <a:defRPr sz="1867"/>
            </a:lvl4pPr>
            <a:lvl5pPr marL="2438339" indent="0">
              <a:buNone/>
              <a:defRPr sz="1867"/>
            </a:lvl5pPr>
          </a:lstStyle>
          <a:p>
            <a:pPr lvl="0"/>
            <a:r>
              <a:rPr lang="en-US" dirty="0"/>
              <a:t>Click to edit Master text styles</a:t>
            </a:r>
          </a:p>
        </p:txBody>
      </p:sp>
      <p:sp>
        <p:nvSpPr>
          <p:cNvPr id="12" name="Text Placeholder 9"/>
          <p:cNvSpPr>
            <a:spLocks noGrp="1"/>
          </p:cNvSpPr>
          <p:nvPr>
            <p:ph type="body" sz="quarter" idx="17"/>
          </p:nvPr>
        </p:nvSpPr>
        <p:spPr>
          <a:xfrm>
            <a:off x="8196865" y="2036064"/>
            <a:ext cx="3514680" cy="3359025"/>
          </a:xfrm>
        </p:spPr>
        <p:txBody>
          <a:bodyPr>
            <a:noAutofit/>
          </a:bodyPr>
          <a:lstStyle>
            <a:lvl1pPr marL="0" indent="0">
              <a:spcBef>
                <a:spcPts val="800"/>
              </a:spcBef>
              <a:spcAft>
                <a:spcPts val="800"/>
              </a:spcAft>
              <a:buNone/>
              <a:defRPr sz="3200"/>
            </a:lvl1pPr>
            <a:lvl2pPr marL="609585" indent="0">
              <a:buNone/>
              <a:defRPr sz="1867"/>
            </a:lvl2pPr>
            <a:lvl3pPr marL="1219170" indent="0">
              <a:buNone/>
              <a:defRPr sz="1867"/>
            </a:lvl3pPr>
            <a:lvl4pPr marL="1828754" indent="0">
              <a:buNone/>
              <a:defRPr sz="1867"/>
            </a:lvl4pPr>
            <a:lvl5pPr marL="2438339" indent="0">
              <a:buNone/>
              <a:defRPr sz="1867"/>
            </a:lvl5pPr>
          </a:lstStyle>
          <a:p>
            <a:pPr lvl="0"/>
            <a:r>
              <a:rPr lang="en-US" dirty="0"/>
              <a:t>Click to edit Master text styles</a:t>
            </a:r>
          </a:p>
        </p:txBody>
      </p:sp>
      <p:sp>
        <p:nvSpPr>
          <p:cNvPr id="14" name="Text Placeholder 9"/>
          <p:cNvSpPr>
            <a:spLocks noGrp="1"/>
          </p:cNvSpPr>
          <p:nvPr>
            <p:ph type="body" sz="quarter" idx="18"/>
          </p:nvPr>
        </p:nvSpPr>
        <p:spPr>
          <a:xfrm>
            <a:off x="4504313" y="2036064"/>
            <a:ext cx="3514680" cy="3359025"/>
          </a:xfrm>
        </p:spPr>
        <p:txBody>
          <a:bodyPr>
            <a:noAutofit/>
          </a:bodyPr>
          <a:lstStyle>
            <a:lvl1pPr marL="0" indent="0">
              <a:spcBef>
                <a:spcPts val="800"/>
              </a:spcBef>
              <a:spcAft>
                <a:spcPts val="800"/>
              </a:spcAft>
              <a:buNone/>
              <a:defRPr sz="3200"/>
            </a:lvl1pPr>
            <a:lvl2pPr marL="609585" indent="0">
              <a:buNone/>
              <a:defRPr sz="1867"/>
            </a:lvl2pPr>
            <a:lvl3pPr marL="1219170" indent="0">
              <a:buNone/>
              <a:defRPr sz="1867"/>
            </a:lvl3pPr>
            <a:lvl4pPr marL="1828754" indent="0">
              <a:buNone/>
              <a:defRPr sz="1867"/>
            </a:lvl4pPr>
            <a:lvl5pPr marL="2438339" indent="0">
              <a:buNone/>
              <a:defRPr sz="1867"/>
            </a:lvl5pPr>
          </a:lstStyle>
          <a:p>
            <a:pPr lvl="0"/>
            <a:r>
              <a:rPr lang="en-US" dirty="0"/>
              <a:t>Click to edit Master text styles</a:t>
            </a:r>
          </a:p>
        </p:txBody>
      </p:sp>
      <p:cxnSp>
        <p:nvCxnSpPr>
          <p:cNvPr id="25" name="Straight Connector 24">
            <a:extLst>
              <a:ext uri="{FF2B5EF4-FFF2-40B4-BE49-F238E27FC236}">
                <a16:creationId xmlns:a16="http://schemas.microsoft.com/office/drawing/2014/main" id="{E02F4A6A-E078-44C5-8E0D-7BCEDBC74B2C}"/>
              </a:ext>
            </a:extLst>
          </p:cNvPr>
          <p:cNvCxnSpPr/>
          <p:nvPr userDrawn="1"/>
        </p:nvCxnSpPr>
        <p:spPr>
          <a:xfrm>
            <a:off x="1305984" y="6184900"/>
            <a:ext cx="0" cy="510117"/>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019E297-7697-47A9-81FB-2A72209EB648}"/>
              </a:ext>
            </a:extLst>
          </p:cNvPr>
          <p:cNvCxnSpPr/>
          <p:nvPr userDrawn="1"/>
        </p:nvCxnSpPr>
        <p:spPr>
          <a:xfrm>
            <a:off x="10174816" y="6389683"/>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E9F65D5-F0E8-4EA4-B4AD-024D025D4000}"/>
              </a:ext>
            </a:extLst>
          </p:cNvPr>
          <p:cNvSpPr>
            <a:spLocks noGrp="1"/>
          </p:cNvSpPr>
          <p:nvPr>
            <p:ph type="ftr" sz="quarter" idx="10"/>
          </p:nvPr>
        </p:nvSpPr>
        <p:spPr>
          <a:xfrm>
            <a:off x="1600201" y="6390217"/>
            <a:ext cx="6040967" cy="211667"/>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28" name="Slide Number Placeholder 5">
            <a:extLst>
              <a:ext uri="{FF2B5EF4-FFF2-40B4-BE49-F238E27FC236}">
                <a16:creationId xmlns:a16="http://schemas.microsoft.com/office/drawing/2014/main" id="{953908D7-AAD6-4959-A912-FDB612681FB0}"/>
              </a:ext>
            </a:extLst>
          </p:cNvPr>
          <p:cNvSpPr>
            <a:spLocks noGrp="1"/>
          </p:cNvSpPr>
          <p:nvPr>
            <p:ph type="sldNum" sz="quarter" idx="11"/>
          </p:nvPr>
        </p:nvSpPr>
        <p:spPr>
          <a:xfrm>
            <a:off x="10229850" y="6396033"/>
            <a:ext cx="361951" cy="211667"/>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4E888F42-DC23-4311-B11C-554FD24267BA}"/>
              </a:ext>
            </a:extLst>
          </p:cNvPr>
          <p:cNvPicPr>
            <a:picLocks noChangeAspect="1"/>
          </p:cNvPicPr>
          <p:nvPr userDrawn="1"/>
        </p:nvPicPr>
        <p:blipFill>
          <a:blip r:embed="rId2"/>
          <a:stretch>
            <a:fillRect/>
          </a:stretch>
        </p:blipFill>
        <p:spPr>
          <a:xfrm>
            <a:off x="11265957" y="5957652"/>
            <a:ext cx="445587" cy="658693"/>
          </a:xfrm>
          <a:prstGeom prst="rect">
            <a:avLst/>
          </a:prstGeom>
        </p:spPr>
      </p:pic>
      <p:pic>
        <p:nvPicPr>
          <p:cNvPr id="3" name="Picture 2" descr="A red and black logo&#10;&#10;Description automatically generated">
            <a:extLst>
              <a:ext uri="{FF2B5EF4-FFF2-40B4-BE49-F238E27FC236}">
                <a16:creationId xmlns:a16="http://schemas.microsoft.com/office/drawing/2014/main" id="{1D3436CD-6B84-2F9B-0BD5-AD16D4905D1B}"/>
              </a:ext>
            </a:extLst>
          </p:cNvPr>
          <p:cNvPicPr>
            <a:picLocks noChangeAspect="1"/>
          </p:cNvPicPr>
          <p:nvPr userDrawn="1"/>
        </p:nvPicPr>
        <p:blipFill>
          <a:blip r:embed="rId3"/>
          <a:stretch>
            <a:fillRect/>
          </a:stretch>
        </p:blipFill>
        <p:spPr>
          <a:xfrm>
            <a:off x="393888" y="6231467"/>
            <a:ext cx="647621" cy="384880"/>
          </a:xfrm>
          <a:prstGeom prst="rect">
            <a:avLst/>
          </a:prstGeom>
        </p:spPr>
      </p:pic>
    </p:spTree>
    <p:extLst>
      <p:ext uri="{BB962C8B-B14F-4D97-AF65-F5344CB8AC3E}">
        <p14:creationId xmlns:p14="http://schemas.microsoft.com/office/powerpoint/2010/main" val="13490352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column with image">
    <p:spTree>
      <p:nvGrpSpPr>
        <p:cNvPr id="1" name=""/>
        <p:cNvGrpSpPr/>
        <p:nvPr/>
      </p:nvGrpSpPr>
      <p:grpSpPr>
        <a:xfrm>
          <a:off x="0" y="0"/>
          <a:ext cx="0" cy="0"/>
          <a:chOff x="0" y="0"/>
          <a:chExt cx="0" cy="0"/>
        </a:xfrm>
      </p:grpSpPr>
      <p:pic>
        <p:nvPicPr>
          <p:cNvPr id="3" name="Picture 2" descr="A red and black logo&#10;&#10;Description automatically generated">
            <a:extLst>
              <a:ext uri="{FF2B5EF4-FFF2-40B4-BE49-F238E27FC236}">
                <a16:creationId xmlns:a16="http://schemas.microsoft.com/office/drawing/2014/main" id="{F0719E10-DAAF-3E0B-6496-96CAF4A2C3F6}"/>
              </a:ext>
            </a:extLst>
          </p:cNvPr>
          <p:cNvPicPr>
            <a:picLocks noChangeAspect="1"/>
          </p:cNvPicPr>
          <p:nvPr userDrawn="1"/>
        </p:nvPicPr>
        <p:blipFill>
          <a:blip r:embed="rId2"/>
          <a:stretch>
            <a:fillRect/>
          </a:stretch>
        </p:blipFill>
        <p:spPr>
          <a:xfrm>
            <a:off x="4512960" y="6237717"/>
            <a:ext cx="647621" cy="384880"/>
          </a:xfrm>
          <a:prstGeom prst="rect">
            <a:avLst/>
          </a:prstGeom>
        </p:spPr>
      </p:pic>
      <p:cxnSp>
        <p:nvCxnSpPr>
          <p:cNvPr id="6" name="Straight Connector 5">
            <a:extLst>
              <a:ext uri="{FF2B5EF4-FFF2-40B4-BE49-F238E27FC236}">
                <a16:creationId xmlns:a16="http://schemas.microsoft.com/office/drawing/2014/main" id="{4E5C8F04-F07B-4668-9F9F-8BDD89357081}"/>
              </a:ext>
            </a:extLst>
          </p:cNvPr>
          <p:cNvCxnSpPr/>
          <p:nvPr/>
        </p:nvCxnSpPr>
        <p:spPr>
          <a:xfrm>
            <a:off x="5414433" y="6184900"/>
            <a:ext cx="0" cy="510117"/>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19A212-4F29-4E75-A434-E7B0CFE2C07F}"/>
              </a:ext>
            </a:extLst>
          </p:cNvPr>
          <p:cNvCxnSpPr/>
          <p:nvPr/>
        </p:nvCxnSpPr>
        <p:spPr>
          <a:xfrm>
            <a:off x="4294717" y="275167"/>
            <a:ext cx="0" cy="1043517"/>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04313" y="273050"/>
            <a:ext cx="7207231" cy="1044692"/>
          </a:xfrm>
        </p:spPr>
        <p:txBody>
          <a:bodyPr>
            <a:noAutofit/>
          </a:bodyPr>
          <a:lstStyle>
            <a:lvl1pPr algn="l">
              <a:defRPr sz="4000" b="1">
                <a:solidFill>
                  <a:srgbClr val="EC2227"/>
                </a:solidFill>
              </a:defRPr>
            </a:lvl1pPr>
          </a:lstStyle>
          <a:p>
            <a:r>
              <a:rPr lang="en-US" dirty="0"/>
              <a:t>Click to edit Master title style</a:t>
            </a:r>
          </a:p>
        </p:txBody>
      </p:sp>
      <p:sp>
        <p:nvSpPr>
          <p:cNvPr id="4" name="Text Placeholder 3"/>
          <p:cNvSpPr>
            <a:spLocks noGrp="1"/>
          </p:cNvSpPr>
          <p:nvPr>
            <p:ph type="body" sz="half" idx="2"/>
          </p:nvPr>
        </p:nvSpPr>
        <p:spPr>
          <a:xfrm>
            <a:off x="4504313" y="2036062"/>
            <a:ext cx="7207232" cy="3684423"/>
          </a:xfrm>
        </p:spPr>
        <p:txBody>
          <a:bodyPr>
            <a:noAutofit/>
          </a:bodyPr>
          <a:lstStyle>
            <a:lvl1pPr marL="0" indent="0">
              <a:spcBef>
                <a:spcPts val="800"/>
              </a:spcBef>
              <a:spcAft>
                <a:spcPts val="0"/>
              </a:spcAft>
              <a:buNone/>
              <a:defRPr sz="32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20" name="Picture Placeholder 19"/>
          <p:cNvSpPr>
            <a:spLocks noGrp="1"/>
          </p:cNvSpPr>
          <p:nvPr>
            <p:ph type="pic" sz="quarter" idx="13"/>
          </p:nvPr>
        </p:nvSpPr>
        <p:spPr>
          <a:xfrm>
            <a:off x="1" y="0"/>
            <a:ext cx="4034367" cy="6858000"/>
          </a:xfrm>
        </p:spPr>
        <p:txBody>
          <a:bodyPr rtlCol="0" anchor="ctr">
            <a:normAutofit/>
          </a:bodyPr>
          <a:lstStyle>
            <a:lvl1pPr algn="ctr">
              <a:defRPr sz="1200"/>
            </a:lvl1pPr>
          </a:lstStyle>
          <a:p>
            <a:pPr lvl="0"/>
            <a:r>
              <a:rPr lang="en-US" noProof="0"/>
              <a:t>Click icon to add picture</a:t>
            </a:r>
            <a:endParaRPr lang="en-US" noProof="0" dirty="0"/>
          </a:p>
        </p:txBody>
      </p:sp>
      <p:sp>
        <p:nvSpPr>
          <p:cNvPr id="9" name="Footer Placeholder 5">
            <a:extLst>
              <a:ext uri="{FF2B5EF4-FFF2-40B4-BE49-F238E27FC236}">
                <a16:creationId xmlns:a16="http://schemas.microsoft.com/office/drawing/2014/main" id="{50BB96CA-A2ED-4646-843D-EEE743521AEF}"/>
              </a:ext>
            </a:extLst>
          </p:cNvPr>
          <p:cNvSpPr>
            <a:spLocks noGrp="1"/>
          </p:cNvSpPr>
          <p:nvPr>
            <p:ph type="ftr" sz="quarter" idx="14"/>
          </p:nvPr>
        </p:nvSpPr>
        <p:spPr>
          <a:xfrm>
            <a:off x="5708650" y="6383867"/>
            <a:ext cx="4138083" cy="266700"/>
          </a:xfrm>
        </p:spPr>
        <p:txBody>
          <a:bodyPr>
            <a:noAutofit/>
          </a:bodyPr>
          <a:lstStyle>
            <a:lvl1pPr>
              <a:defRPr/>
            </a:lvl1pPr>
          </a:lstStyle>
          <a:p>
            <a:r>
              <a:rPr lang="en-US" b="1" dirty="0"/>
              <a:t>© Health Level Seven ® International. Licensed under Creative Commons Attribution 4.0 International HL7, Health Level Seven, FHIR and the FHIR flame logo are registered trademarks of Health Level Seven International. Reg. U.S. TM Office.</a:t>
            </a:r>
          </a:p>
        </p:txBody>
      </p:sp>
      <p:cxnSp>
        <p:nvCxnSpPr>
          <p:cNvPr id="19" name="Straight Connector 18">
            <a:extLst>
              <a:ext uri="{FF2B5EF4-FFF2-40B4-BE49-F238E27FC236}">
                <a16:creationId xmlns:a16="http://schemas.microsoft.com/office/drawing/2014/main" id="{C5C7035E-9192-4B77-84BD-DB09E8D8D0D5}"/>
              </a:ext>
            </a:extLst>
          </p:cNvPr>
          <p:cNvCxnSpPr/>
          <p:nvPr userDrawn="1"/>
        </p:nvCxnSpPr>
        <p:spPr>
          <a:xfrm>
            <a:off x="10174816" y="6389683"/>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 name="Slide Number Placeholder 5">
            <a:extLst>
              <a:ext uri="{FF2B5EF4-FFF2-40B4-BE49-F238E27FC236}">
                <a16:creationId xmlns:a16="http://schemas.microsoft.com/office/drawing/2014/main" id="{3A1335D0-084F-4898-B8A1-A485E3328A1E}"/>
              </a:ext>
            </a:extLst>
          </p:cNvPr>
          <p:cNvSpPr>
            <a:spLocks noGrp="1"/>
          </p:cNvSpPr>
          <p:nvPr>
            <p:ph type="sldNum" sz="quarter" idx="11"/>
          </p:nvPr>
        </p:nvSpPr>
        <p:spPr>
          <a:xfrm>
            <a:off x="10229850" y="6396033"/>
            <a:ext cx="361951" cy="211667"/>
          </a:xfrm>
        </p:spPr>
        <p:txBody>
          <a:bodyPr/>
          <a:lstStyle>
            <a:lvl1pPr>
              <a:defRPr/>
            </a:lvl1pPr>
          </a:lstStyle>
          <a:p>
            <a:fld id="{6CACE926-AEF5-4BFE-8BD7-24414108CB7B}" type="slidenum">
              <a:rPr lang="en-US" altLang="en-US"/>
              <a:pPr/>
              <a:t>‹#›</a:t>
            </a:fld>
            <a:endParaRPr lang="en-US" altLang="en-US" dirty="0"/>
          </a:p>
        </p:txBody>
      </p:sp>
      <p:pic>
        <p:nvPicPr>
          <p:cNvPr id="22" name="Picture 21">
            <a:extLst>
              <a:ext uri="{FF2B5EF4-FFF2-40B4-BE49-F238E27FC236}">
                <a16:creationId xmlns:a16="http://schemas.microsoft.com/office/drawing/2014/main" id="{D32F6708-D3B4-4D74-A64C-F0F9110AA7D7}"/>
              </a:ext>
            </a:extLst>
          </p:cNvPr>
          <p:cNvPicPr>
            <a:picLocks noChangeAspect="1"/>
          </p:cNvPicPr>
          <p:nvPr userDrawn="1"/>
        </p:nvPicPr>
        <p:blipFill>
          <a:blip r:embed="rId3"/>
          <a:stretch>
            <a:fillRect/>
          </a:stretch>
        </p:blipFill>
        <p:spPr>
          <a:xfrm>
            <a:off x="11265957" y="5957652"/>
            <a:ext cx="445587" cy="658693"/>
          </a:xfrm>
          <a:prstGeom prst="rect">
            <a:avLst/>
          </a:prstGeom>
        </p:spPr>
      </p:pic>
    </p:spTree>
    <p:extLst>
      <p:ext uri="{BB962C8B-B14F-4D97-AF65-F5344CB8AC3E}">
        <p14:creationId xmlns:p14="http://schemas.microsoft.com/office/powerpoint/2010/main" val="183150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B4832B80-8B2A-4954-A529-4265A63CAB4D}"/>
              </a:ext>
            </a:extLst>
          </p:cNvPr>
          <p:cNvCxnSpPr/>
          <p:nvPr userDrawn="1"/>
        </p:nvCxnSpPr>
        <p:spPr>
          <a:xfrm>
            <a:off x="1305984" y="6184900"/>
            <a:ext cx="0" cy="510117"/>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E892B0C-0831-4140-965A-7EFB8731A638}"/>
              </a:ext>
            </a:extLst>
          </p:cNvPr>
          <p:cNvCxnSpPr/>
          <p:nvPr userDrawn="1"/>
        </p:nvCxnSpPr>
        <p:spPr>
          <a:xfrm>
            <a:off x="10174816" y="6389683"/>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 name="Footer Placeholder 4">
            <a:extLst>
              <a:ext uri="{FF2B5EF4-FFF2-40B4-BE49-F238E27FC236}">
                <a16:creationId xmlns:a16="http://schemas.microsoft.com/office/drawing/2014/main" id="{736339CA-3043-4229-B59B-66EFA864600D}"/>
              </a:ext>
            </a:extLst>
          </p:cNvPr>
          <p:cNvSpPr>
            <a:spLocks noGrp="1"/>
          </p:cNvSpPr>
          <p:nvPr>
            <p:ph type="ftr" sz="quarter" idx="10"/>
          </p:nvPr>
        </p:nvSpPr>
        <p:spPr>
          <a:xfrm>
            <a:off x="1600201" y="6390217"/>
            <a:ext cx="6040967" cy="211667"/>
          </a:xfrm>
        </p:spPr>
        <p:txBody>
          <a:bodyPr>
            <a:noAutofit/>
          </a:bodyPr>
          <a:lstStyle>
            <a:lvl1pPr>
              <a:defRPr/>
            </a:lvl1pPr>
          </a:lstStyle>
          <a:p>
            <a:r>
              <a:rPr lang="en-US" b="1" dirty="0"/>
              <a:t>©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0" name="Slide Number Placeholder 5">
            <a:extLst>
              <a:ext uri="{FF2B5EF4-FFF2-40B4-BE49-F238E27FC236}">
                <a16:creationId xmlns:a16="http://schemas.microsoft.com/office/drawing/2014/main" id="{93E785D7-5D87-40DD-9617-7BFD7CC78D0F}"/>
              </a:ext>
            </a:extLst>
          </p:cNvPr>
          <p:cNvSpPr>
            <a:spLocks noGrp="1"/>
          </p:cNvSpPr>
          <p:nvPr>
            <p:ph type="sldNum" sz="quarter" idx="11"/>
          </p:nvPr>
        </p:nvSpPr>
        <p:spPr>
          <a:xfrm>
            <a:off x="10229850" y="6396033"/>
            <a:ext cx="361951" cy="211667"/>
          </a:xfrm>
        </p:spPr>
        <p:txBody>
          <a:bodyPr/>
          <a:lstStyle>
            <a:lvl1pPr>
              <a:defRPr/>
            </a:lvl1pPr>
          </a:lstStyle>
          <a:p>
            <a:fld id="{6CACE926-AEF5-4BFE-8BD7-24414108CB7B}" type="slidenum">
              <a:rPr lang="en-US" altLang="en-US"/>
              <a:pPr/>
              <a:t>‹#›</a:t>
            </a:fld>
            <a:endParaRPr lang="en-US" altLang="en-US" dirty="0"/>
          </a:p>
        </p:txBody>
      </p:sp>
      <p:pic>
        <p:nvPicPr>
          <p:cNvPr id="11" name="Picture 10">
            <a:extLst>
              <a:ext uri="{FF2B5EF4-FFF2-40B4-BE49-F238E27FC236}">
                <a16:creationId xmlns:a16="http://schemas.microsoft.com/office/drawing/2014/main" id="{3D05C5EE-2A92-4D4B-A616-F54674BEF8C9}"/>
              </a:ext>
            </a:extLst>
          </p:cNvPr>
          <p:cNvPicPr>
            <a:picLocks noChangeAspect="1"/>
          </p:cNvPicPr>
          <p:nvPr userDrawn="1"/>
        </p:nvPicPr>
        <p:blipFill>
          <a:blip r:embed="rId2"/>
          <a:stretch>
            <a:fillRect/>
          </a:stretch>
        </p:blipFill>
        <p:spPr>
          <a:xfrm>
            <a:off x="11265957" y="5957652"/>
            <a:ext cx="445587" cy="658693"/>
          </a:xfrm>
          <a:prstGeom prst="rect">
            <a:avLst/>
          </a:prstGeom>
        </p:spPr>
      </p:pic>
      <p:pic>
        <p:nvPicPr>
          <p:cNvPr id="2" name="Picture 1" descr="A red and black logo&#10;&#10;Description automatically generated">
            <a:extLst>
              <a:ext uri="{FF2B5EF4-FFF2-40B4-BE49-F238E27FC236}">
                <a16:creationId xmlns:a16="http://schemas.microsoft.com/office/drawing/2014/main" id="{F214D8ED-7A3C-454C-EC5E-5D799D3210C0}"/>
              </a:ext>
            </a:extLst>
          </p:cNvPr>
          <p:cNvPicPr>
            <a:picLocks noChangeAspect="1"/>
          </p:cNvPicPr>
          <p:nvPr userDrawn="1"/>
        </p:nvPicPr>
        <p:blipFill>
          <a:blip r:embed="rId3"/>
          <a:stretch>
            <a:fillRect/>
          </a:stretch>
        </p:blipFill>
        <p:spPr>
          <a:xfrm>
            <a:off x="393888" y="6231467"/>
            <a:ext cx="647621" cy="384880"/>
          </a:xfrm>
          <a:prstGeom prst="rect">
            <a:avLst/>
          </a:prstGeom>
        </p:spPr>
      </p:pic>
    </p:spTree>
    <p:extLst>
      <p:ext uri="{BB962C8B-B14F-4D97-AF65-F5344CB8AC3E}">
        <p14:creationId xmlns:p14="http://schemas.microsoft.com/office/powerpoint/2010/main" val="2915939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26A6D-74FA-43B6-9403-2499E7750D86}"/>
              </a:ext>
            </a:extLst>
          </p:cNvPr>
          <p:cNvPicPr>
            <a:picLocks noChangeAspect="1"/>
          </p:cNvPicPr>
          <p:nvPr userDrawn="1"/>
        </p:nvPicPr>
        <p:blipFill>
          <a:blip r:embed="rId2"/>
          <a:stretch>
            <a:fillRect/>
          </a:stretch>
        </p:blipFill>
        <p:spPr>
          <a:xfrm>
            <a:off x="11265957" y="5957652"/>
            <a:ext cx="445587" cy="658693"/>
          </a:xfrm>
          <a:prstGeom prst="rect">
            <a:avLst/>
          </a:prstGeom>
        </p:spPr>
      </p:pic>
    </p:spTree>
    <p:extLst>
      <p:ext uri="{BB962C8B-B14F-4D97-AF65-F5344CB8AC3E}">
        <p14:creationId xmlns:p14="http://schemas.microsoft.com/office/powerpoint/2010/main" val="1680595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1-Column Tex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AAB74B0-5CB2-4BBC-8203-6628B3DCB920}"/>
              </a:ext>
            </a:extLst>
          </p:cNvPr>
          <p:cNvCxnSpPr/>
          <p:nvPr/>
        </p:nvCxnSpPr>
        <p:spPr>
          <a:xfrm>
            <a:off x="11252200" y="6383867"/>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E222CE2-2441-4806-BD21-3C89814DB123}"/>
              </a:ext>
            </a:extLst>
          </p:cNvPr>
          <p:cNvCxnSpPr>
            <a:cxnSpLocks/>
          </p:cNvCxnSpPr>
          <p:nvPr/>
        </p:nvCxnSpPr>
        <p:spPr>
          <a:xfrm>
            <a:off x="609600" y="244431"/>
            <a:ext cx="0" cy="769863"/>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18196" y="243904"/>
            <a:ext cx="10972800" cy="770389"/>
          </a:xfrm>
        </p:spPr>
        <p:txBody>
          <a:bodyPr>
            <a:noAutofit/>
          </a:bodyPr>
          <a:lstStyle>
            <a:lvl1pPr algn="l">
              <a:defRPr sz="3733" b="1">
                <a:solidFill>
                  <a:srgbClr val="EC2227"/>
                </a:solidFill>
              </a:defRPr>
            </a:lvl1pPr>
          </a:lstStyle>
          <a:p>
            <a:r>
              <a:rPr lang="en-US" dirty="0"/>
              <a:t>Click to edit Master title style</a:t>
            </a:r>
          </a:p>
        </p:txBody>
      </p:sp>
      <p:sp>
        <p:nvSpPr>
          <p:cNvPr id="9" name="Slide Number Placeholder 8">
            <a:extLst>
              <a:ext uri="{FF2B5EF4-FFF2-40B4-BE49-F238E27FC236}">
                <a16:creationId xmlns:a16="http://schemas.microsoft.com/office/drawing/2014/main" id="{4AE94CCA-0C38-4E82-B227-0A17C9436527}"/>
              </a:ext>
            </a:extLst>
          </p:cNvPr>
          <p:cNvSpPr>
            <a:spLocks noGrp="1"/>
          </p:cNvSpPr>
          <p:nvPr>
            <p:ph type="sldNum" sz="quarter" idx="15"/>
          </p:nvPr>
        </p:nvSpPr>
        <p:spPr/>
        <p:txBody>
          <a:bodyPr/>
          <a:lstStyle>
            <a:lvl1pPr>
              <a:defRPr/>
            </a:lvl1pPr>
          </a:lstStyle>
          <a:p>
            <a:fld id="{73B22ABC-0FED-4D64-8F5D-7D0F97264170}" type="slidenum">
              <a:rPr lang="en-US" altLang="en-US"/>
              <a:pPr/>
              <a:t>‹#›</a:t>
            </a:fld>
            <a:endParaRPr lang="en-US" altLang="en-US"/>
          </a:p>
        </p:txBody>
      </p:sp>
      <p:sp>
        <p:nvSpPr>
          <p:cNvPr id="11" name="Footer Placeholder 3">
            <a:extLst>
              <a:ext uri="{FF2B5EF4-FFF2-40B4-BE49-F238E27FC236}">
                <a16:creationId xmlns:a16="http://schemas.microsoft.com/office/drawing/2014/main" id="{E910DB6E-338D-238E-4EA4-11BE4AB41B57}"/>
              </a:ext>
            </a:extLst>
          </p:cNvPr>
          <p:cNvSpPr txBox="1">
            <a:spLocks/>
          </p:cNvSpPr>
          <p:nvPr userDrawn="1"/>
        </p:nvSpPr>
        <p:spPr>
          <a:xfrm>
            <a:off x="1803401" y="6483351"/>
            <a:ext cx="6040967" cy="211667"/>
          </a:xfrm>
          <a:prstGeom prst="rect">
            <a:avLst/>
          </a:prstGeom>
        </p:spPr>
        <p:txBody>
          <a:bodyPr vert="horz" wrap="square" lIns="0" tIns="0" rIns="0" bIns="0" numCol="1" anchor="b" anchorCtr="0" compatLnSpc="1">
            <a:prstTxWarp prst="textNoShape">
              <a:avLst/>
            </a:prstTxWarp>
          </a:bodyPr>
          <a:lstStyle>
            <a:defPPr>
              <a:defRPr lang="en-US"/>
            </a:defPPr>
            <a:lvl1pPr algn="l" defTabSz="457200" rtl="0" fontAlgn="base">
              <a:spcBef>
                <a:spcPct val="0"/>
              </a:spcBef>
              <a:spcAft>
                <a:spcPct val="0"/>
              </a:spcAft>
              <a:defRPr sz="500" kern="1200">
                <a:solidFill>
                  <a:schemeClr val="tx1"/>
                </a:solidFill>
                <a:latin typeface="Arial" panose="020B0604020202020204" pitchFamily="34" charset="0"/>
                <a:ea typeface="ヒラギノ角ゴ Pro W3" pitchFamily="-126" charset="-128"/>
                <a:cs typeface="Arial" panose="020B0604020202020204" pitchFamily="34" charset="0"/>
              </a:defRPr>
            </a:lvl1pPr>
            <a:lvl2pPr marL="742950" indent="-28575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1143000" indent="-228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600200" indent="-228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2057400" indent="-228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514600" indent="-228600" algn="l" defTabSz="457200" rtl="0" eaLnBrk="1" fontAlgn="base" latinLnBrk="0" hangingPunct="1">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6pPr>
            <a:lvl7pPr marL="2971800" indent="-228600" algn="l" defTabSz="457200" rtl="0" eaLnBrk="1" fontAlgn="base" latinLnBrk="0" hangingPunct="1">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7pPr>
            <a:lvl8pPr marL="3429000" indent="-228600" algn="l" defTabSz="457200" rtl="0" eaLnBrk="1" fontAlgn="base" latinLnBrk="0" hangingPunct="1">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8pPr>
            <a:lvl9pPr marL="3886200" indent="-228600" algn="l" defTabSz="457200" rtl="0" eaLnBrk="1" fontAlgn="base" latinLnBrk="0" hangingPunct="1">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9pPr>
          </a:lstStyle>
          <a:p>
            <a:r>
              <a:rPr lang="en-US" altLang="en-US" sz="667" dirty="0"/>
              <a:t>® Health Level Seven and HL7 are registered trademarks of Health Level Seven International, registered with the United States Patent and Trademark Office.</a:t>
            </a:r>
          </a:p>
        </p:txBody>
      </p:sp>
      <p:pic>
        <p:nvPicPr>
          <p:cNvPr id="12" name="Picture 11" descr="A red and black logo&#10;&#10;Description automatically generated">
            <a:extLst>
              <a:ext uri="{FF2B5EF4-FFF2-40B4-BE49-F238E27FC236}">
                <a16:creationId xmlns:a16="http://schemas.microsoft.com/office/drawing/2014/main" id="{2E865199-65F4-6562-A8EA-BA810B18E3CC}"/>
              </a:ext>
            </a:extLst>
          </p:cNvPr>
          <p:cNvPicPr>
            <a:picLocks noChangeAspect="1"/>
          </p:cNvPicPr>
          <p:nvPr userDrawn="1"/>
        </p:nvPicPr>
        <p:blipFill>
          <a:blip r:embed="rId2"/>
          <a:stretch>
            <a:fillRect/>
          </a:stretch>
        </p:blipFill>
        <p:spPr>
          <a:xfrm>
            <a:off x="399038" y="6323676"/>
            <a:ext cx="612732" cy="364145"/>
          </a:xfrm>
          <a:prstGeom prst="rect">
            <a:avLst/>
          </a:prstGeom>
        </p:spPr>
      </p:pic>
      <p:cxnSp>
        <p:nvCxnSpPr>
          <p:cNvPr id="13" name="Straight Connector 12">
            <a:extLst>
              <a:ext uri="{FF2B5EF4-FFF2-40B4-BE49-F238E27FC236}">
                <a16:creationId xmlns:a16="http://schemas.microsoft.com/office/drawing/2014/main" id="{52622AA5-27D1-E231-F5B1-CAC734E3F597}"/>
              </a:ext>
            </a:extLst>
          </p:cNvPr>
          <p:cNvCxnSpPr>
            <a:cxnSpLocks/>
          </p:cNvCxnSpPr>
          <p:nvPr userDrawn="1"/>
        </p:nvCxnSpPr>
        <p:spPr>
          <a:xfrm>
            <a:off x="1305984" y="6303185"/>
            <a:ext cx="0" cy="391833"/>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602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5.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61C90A7-CCEE-4CD4-A796-FAE18E5706C7}"/>
              </a:ext>
            </a:extLst>
          </p:cNvPr>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734F8ABE-9AAD-4F94-B2B2-2FE8B41D2846}"/>
              </a:ext>
            </a:extLst>
          </p:cNvPr>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E3AFBDA-EF00-4D5A-B47F-2811257990CC}"/>
              </a:ext>
            </a:extLst>
          </p:cNvPr>
          <p:cNvSpPr>
            <a:spLocks noGrp="1"/>
          </p:cNvSpPr>
          <p:nvPr>
            <p:ph type="dt" sz="half" idx="2"/>
          </p:nvPr>
        </p:nvSpPr>
        <p:spPr>
          <a:xfrm>
            <a:off x="609600" y="5916085"/>
            <a:ext cx="2844800" cy="366183"/>
          </a:xfrm>
          <a:prstGeom prst="rect">
            <a:avLst/>
          </a:prstGeom>
        </p:spPr>
        <p:txBody>
          <a:bodyPr vert="horz" wrap="square" lIns="91440" tIns="45720" rIns="91440" bIns="45720" numCol="1" anchor="ctr" anchorCtr="0" compatLnSpc="1">
            <a:prstTxWarp prst="textNoShape">
              <a:avLst/>
            </a:prstTxWarp>
          </a:bodyPr>
          <a:lstStyle>
            <a:lvl1pPr>
              <a:defRPr sz="1600">
                <a:solidFill>
                  <a:srgbClr val="000000"/>
                </a:solidFill>
                <a:cs typeface="Arial" panose="020B0604020202020204" pitchFamily="34" charset="0"/>
              </a:defRPr>
            </a:lvl1pPr>
          </a:lstStyle>
          <a:p>
            <a:fld id="{908F2E7E-AB73-48BD-96ED-A04B068EAA27}" type="datetime1">
              <a:rPr lang="en-US" altLang="en-US" smtClean="0"/>
              <a:t>3/18/2025</a:t>
            </a:fld>
            <a:endParaRPr lang="en-US" altLang="en-US"/>
          </a:p>
        </p:txBody>
      </p:sp>
      <p:sp>
        <p:nvSpPr>
          <p:cNvPr id="5" name="Footer Placeholder 4">
            <a:extLst>
              <a:ext uri="{FF2B5EF4-FFF2-40B4-BE49-F238E27FC236}">
                <a16:creationId xmlns:a16="http://schemas.microsoft.com/office/drawing/2014/main" id="{B9753632-C492-4515-B901-41AFB25873CC}"/>
              </a:ext>
            </a:extLst>
          </p:cNvPr>
          <p:cNvSpPr>
            <a:spLocks noGrp="1"/>
          </p:cNvSpPr>
          <p:nvPr>
            <p:ph type="ftr" sz="quarter" idx="3"/>
          </p:nvPr>
        </p:nvSpPr>
        <p:spPr>
          <a:xfrm>
            <a:off x="1600201" y="6390217"/>
            <a:ext cx="6040967" cy="211667"/>
          </a:xfrm>
          <a:prstGeom prst="rect">
            <a:avLst/>
          </a:prstGeom>
        </p:spPr>
        <p:txBody>
          <a:bodyPr vert="horz" wrap="square" lIns="0" tIns="0" rIns="0" bIns="0" numCol="1" anchor="b" anchorCtr="0" compatLnSpc="1">
            <a:prstTxWarp prst="textNoShape">
              <a:avLst/>
            </a:prstTxWarp>
          </a:bodyPr>
          <a:lstStyle>
            <a:lvl1pPr>
              <a:defRPr sz="667">
                <a:solidFill>
                  <a:srgbClr val="747679"/>
                </a:solidFill>
                <a:cs typeface="Arial" panose="020B0604020202020204" pitchFamily="34" charset="0"/>
              </a:defRPr>
            </a:lvl1pPr>
          </a:lstStyle>
          <a:p>
            <a:r>
              <a:rPr lang="en-US" b="1" dirty="0"/>
              <a:t>© Health Level Seven ® International. Licensed under Creative Commons Attribution 4.0 International HL7, Health Level Seven, FHIR and the FHIR flame logo are registered trademarks of Health Level Seven International. Reg. U.S. TM Office.</a:t>
            </a:r>
          </a:p>
        </p:txBody>
      </p:sp>
      <p:sp>
        <p:nvSpPr>
          <p:cNvPr id="6" name="Slide Number Placeholder 5">
            <a:extLst>
              <a:ext uri="{FF2B5EF4-FFF2-40B4-BE49-F238E27FC236}">
                <a16:creationId xmlns:a16="http://schemas.microsoft.com/office/drawing/2014/main" id="{F71A2006-CD71-435D-B767-98CFF7C45BE9}"/>
              </a:ext>
            </a:extLst>
          </p:cNvPr>
          <p:cNvSpPr>
            <a:spLocks noGrp="1"/>
          </p:cNvSpPr>
          <p:nvPr>
            <p:ph type="sldNum" sz="quarter" idx="4"/>
          </p:nvPr>
        </p:nvSpPr>
        <p:spPr>
          <a:xfrm>
            <a:off x="11307234" y="6390217"/>
            <a:ext cx="361951" cy="211667"/>
          </a:xfrm>
          <a:prstGeom prst="rect">
            <a:avLst/>
          </a:prstGeom>
        </p:spPr>
        <p:txBody>
          <a:bodyPr vert="horz" wrap="square" lIns="0" tIns="0" rIns="0" bIns="0" numCol="1" anchor="b" anchorCtr="0" compatLnSpc="1">
            <a:prstTxWarp prst="textNoShape">
              <a:avLst/>
            </a:prstTxWarp>
          </a:bodyPr>
          <a:lstStyle>
            <a:lvl1pPr algn="ctr">
              <a:defRPr sz="933">
                <a:cs typeface="Arial" panose="020B0604020202020204" pitchFamily="34" charset="0"/>
              </a:defRPr>
            </a:lvl1pPr>
          </a:lstStyle>
          <a:p>
            <a:fld id="{1D7CB6CA-6139-4024-BF52-A3AF11B6BCF5}" type="slidenum">
              <a:rPr lang="en-US" altLang="en-US"/>
              <a:pPr/>
              <a:t>‹#›</a:t>
            </a:fld>
            <a:endParaRPr lang="en-US" altLang="en-US"/>
          </a:p>
        </p:txBody>
      </p:sp>
    </p:spTree>
    <p:extLst>
      <p:ext uri="{BB962C8B-B14F-4D97-AF65-F5344CB8AC3E}">
        <p14:creationId xmlns:p14="http://schemas.microsoft.com/office/powerpoint/2010/main" val="377297726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sldNum="0" hdr="0"/>
  <p:txStyles>
    <p:titleStyle>
      <a:lvl1pPr algn="ctr" defTabSz="609585" rtl="0" eaLnBrk="1" fontAlgn="base" hangingPunct="1">
        <a:spcBef>
          <a:spcPct val="0"/>
        </a:spcBef>
        <a:spcAft>
          <a:spcPct val="0"/>
        </a:spcAft>
        <a:defRPr sz="5867" kern="1200">
          <a:solidFill>
            <a:schemeClr val="tx1"/>
          </a:solidFill>
          <a:latin typeface="Arial"/>
          <a:ea typeface="ヒラギノ角ゴ Pro W3" pitchFamily="-126" charset="-128"/>
          <a:cs typeface="Arial"/>
        </a:defRPr>
      </a:lvl1pPr>
      <a:lvl2pPr algn="ctr" defTabSz="609585" rtl="0" eaLnBrk="1" fontAlgn="base" hangingPunct="1">
        <a:spcBef>
          <a:spcPct val="0"/>
        </a:spcBef>
        <a:spcAft>
          <a:spcPct val="0"/>
        </a:spcAft>
        <a:defRPr sz="5867">
          <a:solidFill>
            <a:schemeClr val="tx1"/>
          </a:solidFill>
          <a:latin typeface="Arial" panose="020B0604020202020204" pitchFamily="34" charset="0"/>
          <a:ea typeface="ヒラギノ角ゴ Pro W3" pitchFamily="-126" charset="-128"/>
        </a:defRPr>
      </a:lvl2pPr>
      <a:lvl3pPr algn="ctr" defTabSz="609585" rtl="0" eaLnBrk="1" fontAlgn="base" hangingPunct="1">
        <a:spcBef>
          <a:spcPct val="0"/>
        </a:spcBef>
        <a:spcAft>
          <a:spcPct val="0"/>
        </a:spcAft>
        <a:defRPr sz="5867">
          <a:solidFill>
            <a:schemeClr val="tx1"/>
          </a:solidFill>
          <a:latin typeface="Arial" panose="020B0604020202020204" pitchFamily="34" charset="0"/>
          <a:ea typeface="ヒラギノ角ゴ Pro W3" pitchFamily="-126" charset="-128"/>
        </a:defRPr>
      </a:lvl3pPr>
      <a:lvl4pPr algn="ctr" defTabSz="609585" rtl="0" eaLnBrk="1" fontAlgn="base" hangingPunct="1">
        <a:spcBef>
          <a:spcPct val="0"/>
        </a:spcBef>
        <a:spcAft>
          <a:spcPct val="0"/>
        </a:spcAft>
        <a:defRPr sz="5867">
          <a:solidFill>
            <a:schemeClr val="tx1"/>
          </a:solidFill>
          <a:latin typeface="Arial" panose="020B0604020202020204" pitchFamily="34" charset="0"/>
          <a:ea typeface="ヒラギノ角ゴ Pro W3" pitchFamily="-126" charset="-128"/>
        </a:defRPr>
      </a:lvl4pPr>
      <a:lvl5pPr algn="ctr" defTabSz="609585" rtl="0" eaLnBrk="1" fontAlgn="base" hangingPunct="1">
        <a:spcBef>
          <a:spcPct val="0"/>
        </a:spcBef>
        <a:spcAft>
          <a:spcPct val="0"/>
        </a:spcAft>
        <a:defRPr sz="5867">
          <a:solidFill>
            <a:schemeClr val="tx1"/>
          </a:solidFill>
          <a:latin typeface="Arial" panose="020B0604020202020204" pitchFamily="34" charset="0"/>
          <a:ea typeface="ヒラギノ角ゴ Pro W3" pitchFamily="-126" charset="-128"/>
        </a:defRPr>
      </a:lvl5pPr>
      <a:lvl6pPr marL="609585" algn="ctr" defTabSz="609585" rtl="0" eaLnBrk="1" fontAlgn="base" hangingPunct="1">
        <a:spcBef>
          <a:spcPct val="0"/>
        </a:spcBef>
        <a:spcAft>
          <a:spcPct val="0"/>
        </a:spcAft>
        <a:defRPr sz="5867">
          <a:solidFill>
            <a:schemeClr val="tx1"/>
          </a:solidFill>
          <a:latin typeface="Arial" panose="020B0604020202020204" pitchFamily="34" charset="0"/>
          <a:ea typeface="ヒラギノ角ゴ Pro W3" pitchFamily="-126" charset="-128"/>
        </a:defRPr>
      </a:lvl6pPr>
      <a:lvl7pPr marL="1219170" algn="ctr" defTabSz="609585" rtl="0" eaLnBrk="1" fontAlgn="base" hangingPunct="1">
        <a:spcBef>
          <a:spcPct val="0"/>
        </a:spcBef>
        <a:spcAft>
          <a:spcPct val="0"/>
        </a:spcAft>
        <a:defRPr sz="5867">
          <a:solidFill>
            <a:schemeClr val="tx1"/>
          </a:solidFill>
          <a:latin typeface="Arial" panose="020B0604020202020204" pitchFamily="34" charset="0"/>
          <a:ea typeface="ヒラギノ角ゴ Pro W3" pitchFamily="-126" charset="-128"/>
        </a:defRPr>
      </a:lvl7pPr>
      <a:lvl8pPr marL="1828754" algn="ctr" defTabSz="609585" rtl="0" eaLnBrk="1" fontAlgn="base" hangingPunct="1">
        <a:spcBef>
          <a:spcPct val="0"/>
        </a:spcBef>
        <a:spcAft>
          <a:spcPct val="0"/>
        </a:spcAft>
        <a:defRPr sz="5867">
          <a:solidFill>
            <a:schemeClr val="tx1"/>
          </a:solidFill>
          <a:latin typeface="Arial" panose="020B0604020202020204" pitchFamily="34" charset="0"/>
          <a:ea typeface="ヒラギノ角ゴ Pro W3" pitchFamily="-126" charset="-128"/>
        </a:defRPr>
      </a:lvl8pPr>
      <a:lvl9pPr marL="2438339" algn="ctr" defTabSz="609585" rtl="0" eaLnBrk="1" fontAlgn="base" hangingPunct="1">
        <a:spcBef>
          <a:spcPct val="0"/>
        </a:spcBef>
        <a:spcAft>
          <a:spcPct val="0"/>
        </a:spcAft>
        <a:defRPr sz="5867">
          <a:solidFill>
            <a:schemeClr val="tx1"/>
          </a:solidFill>
          <a:latin typeface="Arial" panose="020B0604020202020204" pitchFamily="34" charset="0"/>
          <a:ea typeface="ヒラギノ角ゴ Pro W3" pitchFamily="-126" charset="-128"/>
        </a:defRPr>
      </a:lvl9pPr>
    </p:titleStyle>
    <p:bodyStyle>
      <a:lvl1pPr marL="457189" indent="-457189" algn="l" defTabSz="609585" rtl="0" eaLnBrk="1" fontAlgn="base" hangingPunct="1">
        <a:spcBef>
          <a:spcPts val="800"/>
        </a:spcBef>
        <a:spcAft>
          <a:spcPct val="0"/>
        </a:spcAft>
        <a:buFont typeface="Arial" panose="020B0604020202020204" pitchFamily="34" charset="0"/>
        <a:buChar char="•"/>
        <a:defRPr sz="4267" kern="1200">
          <a:solidFill>
            <a:schemeClr val="tx1"/>
          </a:solidFill>
          <a:latin typeface="Arial"/>
          <a:ea typeface="ヒラギノ角ゴ Pro W3" pitchFamily="-126" charset="-128"/>
          <a:cs typeface="Arial"/>
        </a:defRPr>
      </a:lvl1pPr>
      <a:lvl2pPr marL="990575" indent="-380990" algn="l" defTabSz="609585" rtl="0" eaLnBrk="1" fontAlgn="base" hangingPunct="1">
        <a:spcBef>
          <a:spcPts val="800"/>
        </a:spcBef>
        <a:spcAft>
          <a:spcPct val="0"/>
        </a:spcAft>
        <a:buFont typeface="Arial" panose="020B0604020202020204" pitchFamily="34" charset="0"/>
        <a:buChar char="–"/>
        <a:defRPr sz="3733" kern="1200">
          <a:solidFill>
            <a:schemeClr val="tx1"/>
          </a:solidFill>
          <a:latin typeface="Arial"/>
          <a:ea typeface="ヒラギノ角ゴ Pro W3" pitchFamily="-126" charset="-128"/>
          <a:cs typeface="Arial"/>
        </a:defRPr>
      </a:lvl2pPr>
      <a:lvl3pPr marL="1523962" indent="-304792" algn="l" defTabSz="609585" rtl="0" eaLnBrk="1" fontAlgn="base" hangingPunct="1">
        <a:spcBef>
          <a:spcPts val="8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3pPr>
      <a:lvl4pPr marL="2133547" indent="-304792" algn="l" defTabSz="609585" rtl="0" eaLnBrk="1" fontAlgn="base" hangingPunct="1">
        <a:spcBef>
          <a:spcPts val="800"/>
        </a:spcBef>
        <a:spcAft>
          <a:spcPct val="0"/>
        </a:spcAft>
        <a:buFont typeface="Arial" panose="020B0604020202020204" pitchFamily="34" charset="0"/>
        <a:buChar char="–"/>
        <a:defRPr sz="2667" kern="1200">
          <a:solidFill>
            <a:schemeClr val="tx1"/>
          </a:solidFill>
          <a:latin typeface="Arial"/>
          <a:ea typeface="ヒラギノ角ゴ Pro W3" pitchFamily="-126" charset="-128"/>
          <a:cs typeface="Arial"/>
        </a:defRPr>
      </a:lvl4pPr>
      <a:lvl5pPr marL="2743131" indent="-304792" algn="l" defTabSz="609585" rtl="0" eaLnBrk="1" fontAlgn="base" hangingPunct="1">
        <a:spcBef>
          <a:spcPts val="800"/>
        </a:spcBef>
        <a:spcAft>
          <a:spcPct val="0"/>
        </a:spcAft>
        <a:buFont typeface="Arial" panose="020B0604020202020204" pitchFamily="34" charset="0"/>
        <a:buChar char="»"/>
        <a:defRPr sz="2667" kern="1200">
          <a:solidFill>
            <a:schemeClr val="tx1"/>
          </a:solidFill>
          <a:latin typeface="Arial"/>
          <a:ea typeface="ヒラギノ角ゴ Pro W3" pitchFamily="-126" charset="-128"/>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3677D3F2-EB5A-D2A8-2F76-9E002FEFC2FD}"/>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C5EC2113-F96B-5EB7-607B-5644E465C197}"/>
              </a:ext>
            </a:extLst>
          </p:cNvPr>
          <p:cNvSpPr/>
          <p:nvPr/>
        </p:nvSpPr>
        <p:spPr>
          <a:xfrm>
            <a:off x="2402186" y="572210"/>
            <a:ext cx="7387628" cy="5910071"/>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946416-FEC1-11D2-BB6B-0738B8BFA898}"/>
              </a:ext>
            </a:extLst>
          </p:cNvPr>
          <p:cNvSpPr/>
          <p:nvPr/>
        </p:nvSpPr>
        <p:spPr>
          <a:xfrm>
            <a:off x="2753289" y="77225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D1B61E7E-0AD7-1AE1-199B-19A749E77852}"/>
              </a:ext>
            </a:extLst>
          </p:cNvPr>
          <p:cNvCxnSpPr>
            <a:cxnSpLocks/>
          </p:cNvCxnSpPr>
          <p:nvPr/>
        </p:nvCxnSpPr>
        <p:spPr>
          <a:xfrm>
            <a:off x="400952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B380851-9B00-963E-834C-7BBCB5312F0B}"/>
              </a:ext>
            </a:extLst>
          </p:cNvPr>
          <p:cNvSpPr/>
          <p:nvPr/>
        </p:nvSpPr>
        <p:spPr>
          <a:xfrm>
            <a:off x="2753289" y="6027690"/>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EF432A56-C412-7056-9A1D-987B1AB599D4}"/>
              </a:ext>
            </a:extLst>
          </p:cNvPr>
          <p:cNvSpPr/>
          <p:nvPr/>
        </p:nvSpPr>
        <p:spPr>
          <a:xfrm>
            <a:off x="3213050" y="2033416"/>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32BA5A53-549F-4EA7-5CFC-AB73908D57C9}"/>
              </a:ext>
            </a:extLst>
          </p:cNvPr>
          <p:cNvSpPr/>
          <p:nvPr/>
        </p:nvSpPr>
        <p:spPr>
          <a:xfrm>
            <a:off x="6128713" y="77225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434C924-054B-5362-B97C-DB3558BC2E03}"/>
              </a:ext>
            </a:extLst>
          </p:cNvPr>
          <p:cNvCxnSpPr>
            <a:cxnSpLocks/>
          </p:cNvCxnSpPr>
          <p:nvPr/>
        </p:nvCxnSpPr>
        <p:spPr>
          <a:xfrm>
            <a:off x="651348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353DD4-65F0-847F-917D-E87D658BC533}"/>
              </a:ext>
            </a:extLst>
          </p:cNvPr>
          <p:cNvSpPr/>
          <p:nvPr/>
        </p:nvSpPr>
        <p:spPr>
          <a:xfrm>
            <a:off x="6128713" y="6027690"/>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9E2C7EA5-1EFB-EDE7-150F-235AF899C484}"/>
              </a:ext>
            </a:extLst>
          </p:cNvPr>
          <p:cNvSpPr/>
          <p:nvPr/>
        </p:nvSpPr>
        <p:spPr>
          <a:xfrm>
            <a:off x="5417048" y="2630374"/>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C9CD7D7D-333C-6A03-CE45-55677DEBD36A}"/>
              </a:ext>
            </a:extLst>
          </p:cNvPr>
          <p:cNvCxnSpPr>
            <a:cxnSpLocks/>
          </p:cNvCxnSpPr>
          <p:nvPr/>
        </p:nvCxnSpPr>
        <p:spPr>
          <a:xfrm>
            <a:off x="4008169" y="2496468"/>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4C602AB-1AF6-B84F-1930-264473A1F90A}"/>
              </a:ext>
            </a:extLst>
          </p:cNvPr>
          <p:cNvSpPr/>
          <p:nvPr/>
        </p:nvSpPr>
        <p:spPr>
          <a:xfrm>
            <a:off x="8634025" y="77463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3932EFED-510E-21DD-7A48-D3E80943B43E}"/>
              </a:ext>
            </a:extLst>
          </p:cNvPr>
          <p:cNvCxnSpPr>
            <a:cxnSpLocks/>
          </p:cNvCxnSpPr>
          <p:nvPr/>
        </p:nvCxnSpPr>
        <p:spPr>
          <a:xfrm>
            <a:off x="9018765" y="1048514"/>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F9CFC41-6878-2A34-B726-3D3374E12D25}"/>
              </a:ext>
            </a:extLst>
          </p:cNvPr>
          <p:cNvSpPr/>
          <p:nvPr/>
        </p:nvSpPr>
        <p:spPr>
          <a:xfrm>
            <a:off x="8634025" y="6030075"/>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6AC1E94D-EE24-DACA-7133-8EB8C74052DC}"/>
              </a:ext>
            </a:extLst>
          </p:cNvPr>
          <p:cNvCxnSpPr>
            <a:cxnSpLocks/>
          </p:cNvCxnSpPr>
          <p:nvPr/>
        </p:nvCxnSpPr>
        <p:spPr>
          <a:xfrm>
            <a:off x="6515817" y="3287753"/>
            <a:ext cx="2505312" cy="0"/>
          </a:xfrm>
          <a:prstGeom prst="straightConnector1">
            <a:avLst/>
          </a:prstGeom>
          <a:ln w="15875">
            <a:solidFill>
              <a:schemeClr val="accent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F80A060-7DE6-9BE7-DCB2-C3C8754E983E}"/>
              </a:ext>
            </a:extLst>
          </p:cNvPr>
          <p:cNvSpPr txBox="1"/>
          <p:nvPr/>
        </p:nvSpPr>
        <p:spPr>
          <a:xfrm>
            <a:off x="6513483" y="311534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2BEC2946-1B61-E509-C4D5-23F52C02D339}"/>
              </a:ext>
            </a:extLst>
          </p:cNvPr>
          <p:cNvSpPr/>
          <p:nvPr/>
        </p:nvSpPr>
        <p:spPr>
          <a:xfrm>
            <a:off x="5267710" y="4237378"/>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EDB27ACB-881D-459A-D2A8-65E21803E34A}"/>
              </a:ext>
            </a:extLst>
          </p:cNvPr>
          <p:cNvSpPr txBox="1"/>
          <p:nvPr/>
        </p:nvSpPr>
        <p:spPr>
          <a:xfrm>
            <a:off x="2402186" y="343363"/>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Overview Diagram</a:t>
            </a:r>
          </a:p>
        </p:txBody>
      </p:sp>
      <p:sp>
        <p:nvSpPr>
          <p:cNvPr id="4" name="TextBox 3">
            <a:extLst>
              <a:ext uri="{FF2B5EF4-FFF2-40B4-BE49-F238E27FC236}">
                <a16:creationId xmlns:a16="http://schemas.microsoft.com/office/drawing/2014/main" id="{F8119878-AEA6-BE40-ABAA-5162E644E0D8}"/>
              </a:ext>
            </a:extLst>
          </p:cNvPr>
          <p:cNvSpPr txBox="1"/>
          <p:nvPr/>
        </p:nvSpPr>
        <p:spPr>
          <a:xfrm>
            <a:off x="4027626" y="382326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D60F97B7-EBB2-F5AA-6687-6ED6349F7B37}"/>
              </a:ext>
            </a:extLst>
          </p:cNvPr>
          <p:cNvCxnSpPr>
            <a:cxnSpLocks/>
          </p:cNvCxnSpPr>
          <p:nvPr/>
        </p:nvCxnSpPr>
        <p:spPr>
          <a:xfrm>
            <a:off x="4007827" y="1444640"/>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1BBF7E-C488-7AAD-F6E7-A16199EA4C39}"/>
              </a:ext>
            </a:extLst>
          </p:cNvPr>
          <p:cNvSpPr txBox="1"/>
          <p:nvPr/>
        </p:nvSpPr>
        <p:spPr>
          <a:xfrm>
            <a:off x="4036337" y="126661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817D535C-62F2-F00C-6DC6-D70A436DF70F}"/>
              </a:ext>
            </a:extLst>
          </p:cNvPr>
          <p:cNvSpPr txBox="1"/>
          <p:nvPr/>
        </p:nvSpPr>
        <p:spPr>
          <a:xfrm>
            <a:off x="5060516" y="1633028"/>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EC2682B9-4837-AAB8-F649-0E4891F108D0}"/>
              </a:ext>
            </a:extLst>
          </p:cNvPr>
          <p:cNvCxnSpPr>
            <a:cxnSpLocks/>
          </p:cNvCxnSpPr>
          <p:nvPr/>
        </p:nvCxnSpPr>
        <p:spPr>
          <a:xfrm>
            <a:off x="4008169" y="1813586"/>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C9958C-9E06-A340-E96A-06771CB4D504}"/>
              </a:ext>
            </a:extLst>
          </p:cNvPr>
          <p:cNvCxnSpPr>
            <a:cxnSpLocks/>
          </p:cNvCxnSpPr>
          <p:nvPr/>
        </p:nvCxnSpPr>
        <p:spPr>
          <a:xfrm>
            <a:off x="6512470" y="1813586"/>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93FD468-253D-2181-001D-FE12B1C149BA}"/>
              </a:ext>
            </a:extLst>
          </p:cNvPr>
          <p:cNvSpPr/>
          <p:nvPr/>
        </p:nvSpPr>
        <p:spPr>
          <a:xfrm>
            <a:off x="6475764" y="1775912"/>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6B762A5F-C963-7EE2-A832-B9987DD21A7F}"/>
              </a:ext>
            </a:extLst>
          </p:cNvPr>
          <p:cNvCxnSpPr>
            <a:cxnSpLocks/>
          </p:cNvCxnSpPr>
          <p:nvPr/>
        </p:nvCxnSpPr>
        <p:spPr>
          <a:xfrm>
            <a:off x="4010734" y="5884348"/>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5F40A32-4219-9C51-C2D5-E1D6DF5A1768}"/>
              </a:ext>
            </a:extLst>
          </p:cNvPr>
          <p:cNvSpPr txBox="1"/>
          <p:nvPr/>
        </p:nvSpPr>
        <p:spPr>
          <a:xfrm>
            <a:off x="4030191" y="570141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88A6D2EE-F2C0-CC52-5914-7155C4FD7579}"/>
              </a:ext>
            </a:extLst>
          </p:cNvPr>
          <p:cNvSpPr/>
          <p:nvPr/>
        </p:nvSpPr>
        <p:spPr>
          <a:xfrm>
            <a:off x="5267710" y="4736555"/>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AC058317-3BFB-9516-1C38-B575DA172D94}"/>
              </a:ext>
            </a:extLst>
          </p:cNvPr>
          <p:cNvCxnSpPr>
            <a:cxnSpLocks/>
          </p:cNvCxnSpPr>
          <p:nvPr/>
        </p:nvCxnSpPr>
        <p:spPr>
          <a:xfrm flipH="1">
            <a:off x="4002818" y="4008374"/>
            <a:ext cx="2505312" cy="0"/>
          </a:xfrm>
          <a:prstGeom prst="straightConnector1">
            <a:avLst/>
          </a:prstGeom>
          <a:ln w="15875">
            <a:solidFill>
              <a:schemeClr val="accent1">
                <a:lumMod val="75000"/>
              </a:schemeClr>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E1B4F7C-3879-63D4-95AE-7B730BE36D20}"/>
              </a:ext>
            </a:extLst>
          </p:cNvPr>
          <p:cNvSpPr txBox="1"/>
          <p:nvPr/>
        </p:nvSpPr>
        <p:spPr>
          <a:xfrm>
            <a:off x="6506095" y="5391700"/>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$next-question</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EF46B5B7-199D-2941-0894-B7AAE47E4383}"/>
              </a:ext>
            </a:extLst>
          </p:cNvPr>
          <p:cNvSpPr txBox="1"/>
          <p:nvPr/>
        </p:nvSpPr>
        <p:spPr>
          <a:xfrm>
            <a:off x="7012407" y="5240529"/>
            <a:ext cx="1492658"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(if Adaptive Questionnaire)</a:t>
            </a:r>
          </a:p>
        </p:txBody>
      </p:sp>
      <p:sp>
        <p:nvSpPr>
          <p:cNvPr id="22" name="Rectangle 21">
            <a:extLst>
              <a:ext uri="{FF2B5EF4-FFF2-40B4-BE49-F238E27FC236}">
                <a16:creationId xmlns:a16="http://schemas.microsoft.com/office/drawing/2014/main" id="{23E17279-4B69-0411-305C-5A57AA350ECD}"/>
              </a:ext>
            </a:extLst>
          </p:cNvPr>
          <p:cNvSpPr/>
          <p:nvPr/>
        </p:nvSpPr>
        <p:spPr>
          <a:xfrm>
            <a:off x="8892816" y="3636202"/>
            <a:ext cx="258250" cy="1924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9C0715E-72B0-5B05-00D4-B9E9A11D030C}"/>
              </a:ext>
            </a:extLst>
          </p:cNvPr>
          <p:cNvCxnSpPr>
            <a:cxnSpLocks/>
          </p:cNvCxnSpPr>
          <p:nvPr/>
        </p:nvCxnSpPr>
        <p:spPr>
          <a:xfrm flipH="1">
            <a:off x="6506066" y="5577794"/>
            <a:ext cx="2505312" cy="0"/>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325023-F63F-C088-8FBB-C0B12B9FEAA3}"/>
              </a:ext>
            </a:extLst>
          </p:cNvPr>
          <p:cNvCxnSpPr>
            <a:cxnSpLocks/>
          </p:cNvCxnSpPr>
          <p:nvPr/>
        </p:nvCxnSpPr>
        <p:spPr>
          <a:xfrm flipH="1">
            <a:off x="9015984" y="4577371"/>
            <a:ext cx="4894" cy="983606"/>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1C9D545-692F-A82A-A99A-AC877AC67795}"/>
              </a:ext>
            </a:extLst>
          </p:cNvPr>
          <p:cNvCxnSpPr>
            <a:cxnSpLocks/>
          </p:cNvCxnSpPr>
          <p:nvPr/>
        </p:nvCxnSpPr>
        <p:spPr>
          <a:xfrm flipH="1">
            <a:off x="6515817" y="3650914"/>
            <a:ext cx="2505312" cy="0"/>
          </a:xfrm>
          <a:prstGeom prst="straightConnector1">
            <a:avLst/>
          </a:prstGeom>
          <a:ln w="15875">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D04661-6F6E-C4D3-8EB8-F9AD28213C21}"/>
              </a:ext>
            </a:extLst>
          </p:cNvPr>
          <p:cNvSpPr txBox="1"/>
          <p:nvPr/>
        </p:nvSpPr>
        <p:spPr>
          <a:xfrm>
            <a:off x="6712183" y="3301324"/>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 Package”)</a:t>
            </a:r>
          </a:p>
        </p:txBody>
      </p:sp>
      <p:sp>
        <p:nvSpPr>
          <p:cNvPr id="24" name="TextBox 23">
            <a:extLst>
              <a:ext uri="{FF2B5EF4-FFF2-40B4-BE49-F238E27FC236}">
                <a16:creationId xmlns:a16="http://schemas.microsoft.com/office/drawing/2014/main" id="{A3C9581B-5B13-A507-2D07-9065DBBB4DE7}"/>
              </a:ext>
            </a:extLst>
          </p:cNvPr>
          <p:cNvSpPr txBox="1"/>
          <p:nvPr/>
        </p:nvSpPr>
        <p:spPr>
          <a:xfrm>
            <a:off x="6711696" y="3671499"/>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QuestionnaireResponse)</a:t>
            </a:r>
          </a:p>
        </p:txBody>
      </p:sp>
      <p:cxnSp>
        <p:nvCxnSpPr>
          <p:cNvPr id="27" name="Straight Arrow Connector 26">
            <a:extLst>
              <a:ext uri="{FF2B5EF4-FFF2-40B4-BE49-F238E27FC236}">
                <a16:creationId xmlns:a16="http://schemas.microsoft.com/office/drawing/2014/main" id="{26998B13-7F1D-70EA-1A7E-8AD87F17B848}"/>
              </a:ext>
            </a:extLst>
          </p:cNvPr>
          <p:cNvCxnSpPr>
            <a:cxnSpLocks/>
          </p:cNvCxnSpPr>
          <p:nvPr/>
        </p:nvCxnSpPr>
        <p:spPr>
          <a:xfrm flipH="1">
            <a:off x="9015984" y="3624938"/>
            <a:ext cx="4894" cy="983606"/>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4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34078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C8C6B-9CD8-8036-6EB8-4DB0F88CFE7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3CA484-92FE-ABC7-BBA5-3AE846FC1E55}"/>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495EFF6-4B05-3D7D-F45C-597EEB265EF5}"/>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Connectivity</a:t>
            </a:r>
          </a:p>
        </p:txBody>
      </p:sp>
      <p:sp>
        <p:nvSpPr>
          <p:cNvPr id="5" name="Rectangle 4">
            <a:extLst>
              <a:ext uri="{FF2B5EF4-FFF2-40B4-BE49-F238E27FC236}">
                <a16:creationId xmlns:a16="http://schemas.microsoft.com/office/drawing/2014/main" id="{7EB3290A-04F8-B3B9-40E8-8BCF3A0607DD}"/>
              </a:ext>
            </a:extLst>
          </p:cNvPr>
          <p:cNvSpPr/>
          <p:nvPr/>
        </p:nvSpPr>
        <p:spPr>
          <a:xfrm>
            <a:off x="4626321" y="1910050"/>
            <a:ext cx="991350"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 Light DTR     </a:t>
            </a:r>
          </a:p>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Arial" panose="020B0604020202020204"/>
              </a:rPr>
              <a:t>     </a:t>
            </a: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6" name="Rectangle 5">
            <a:extLst>
              <a:ext uri="{FF2B5EF4-FFF2-40B4-BE49-F238E27FC236}">
                <a16:creationId xmlns:a16="http://schemas.microsoft.com/office/drawing/2014/main" id="{C755C26E-95CD-6D86-BCFA-9C6C9DB4D03C}"/>
              </a:ext>
            </a:extLst>
          </p:cNvPr>
          <p:cNvSpPr/>
          <p:nvPr/>
        </p:nvSpPr>
        <p:spPr>
          <a:xfrm>
            <a:off x="6521145" y="2045119"/>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7" name="Arrow: Left-Right 6">
            <a:extLst>
              <a:ext uri="{FF2B5EF4-FFF2-40B4-BE49-F238E27FC236}">
                <a16:creationId xmlns:a16="http://schemas.microsoft.com/office/drawing/2014/main" id="{488CBD8C-6C2F-C464-BF8E-A502E9C18897}"/>
              </a:ext>
            </a:extLst>
          </p:cNvPr>
          <p:cNvSpPr/>
          <p:nvPr/>
        </p:nvSpPr>
        <p:spPr>
          <a:xfrm>
            <a:off x="5617671" y="2086344"/>
            <a:ext cx="89464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Arrow: Left-Right 8">
            <a:extLst>
              <a:ext uri="{FF2B5EF4-FFF2-40B4-BE49-F238E27FC236}">
                <a16:creationId xmlns:a16="http://schemas.microsoft.com/office/drawing/2014/main" id="{D6626142-71F0-DC12-CF8B-41D8F96D48FA}"/>
              </a:ext>
            </a:extLst>
          </p:cNvPr>
          <p:cNvSpPr/>
          <p:nvPr/>
        </p:nvSpPr>
        <p:spPr>
          <a:xfrm>
            <a:off x="2640920" y="3900835"/>
            <a:ext cx="1476359"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C0A92D1D-FD2B-D117-8AA5-E48D34918448}"/>
              </a:ext>
            </a:extLst>
          </p:cNvPr>
          <p:cNvSpPr/>
          <p:nvPr/>
        </p:nvSpPr>
        <p:spPr>
          <a:xfrm>
            <a:off x="3376940" y="3830874"/>
            <a:ext cx="744123" cy="549544"/>
          </a:xfrm>
          <a:prstGeom prst="rect">
            <a:avLst/>
          </a:prstGeom>
          <a:solidFill>
            <a:schemeClr val="bg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3C5674-D116-E40A-C7BC-438916A48E3D}"/>
              </a:ext>
            </a:extLst>
          </p:cNvPr>
          <p:cNvSpPr/>
          <p:nvPr/>
        </p:nvSpPr>
        <p:spPr>
          <a:xfrm>
            <a:off x="1704610" y="3421868"/>
            <a:ext cx="2265816" cy="1917100"/>
          </a:xfrm>
          <a:prstGeom prst="rect">
            <a:avLst/>
          </a:prstGeom>
          <a:solidFill>
            <a:schemeClr val="bg1"/>
          </a:solidFill>
          <a:ln>
            <a:noFill/>
          </a:ln>
          <a:effectLst>
            <a:softEdge rad="304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ECA9B41-EE22-89F2-3349-3066A0341B60}"/>
              </a:ext>
            </a:extLst>
          </p:cNvPr>
          <p:cNvSpPr/>
          <p:nvPr/>
        </p:nvSpPr>
        <p:spPr>
          <a:xfrm>
            <a:off x="3655655" y="4454403"/>
            <a:ext cx="1547919"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    Full DTR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Arial" panose="020B0604020202020204"/>
              </a:rPr>
              <a:t>       </a:t>
            </a: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38" name="Arrow: Pentagon 37">
            <a:extLst>
              <a:ext uri="{FF2B5EF4-FFF2-40B4-BE49-F238E27FC236}">
                <a16:creationId xmlns:a16="http://schemas.microsoft.com/office/drawing/2014/main" id="{05ED2950-0F11-C5E1-C515-CECEAFF01425}"/>
              </a:ext>
            </a:extLst>
          </p:cNvPr>
          <p:cNvSpPr/>
          <p:nvPr/>
        </p:nvSpPr>
        <p:spPr>
          <a:xfrm flipH="1">
            <a:off x="4511438" y="4553219"/>
            <a:ext cx="714855" cy="506959"/>
          </a:xfrm>
          <a:prstGeom prst="homePlate">
            <a:avLst>
              <a:gd name="adj" fmla="val 41176"/>
            </a:avLst>
          </a:prstGeom>
          <a:solidFill>
            <a:schemeClr val="accent5">
              <a:lumMod val="20000"/>
              <a:lumOff val="80000"/>
            </a:schemeClr>
          </a:solidFill>
          <a:ln>
            <a:prstDash val="sysDash"/>
          </a:ln>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4607B400-CF05-CA7B-656C-13049EC42F56}"/>
              </a:ext>
            </a:extLst>
          </p:cNvPr>
          <p:cNvSpPr/>
          <p:nvPr/>
        </p:nvSpPr>
        <p:spPr>
          <a:xfrm>
            <a:off x="4132370" y="3858367"/>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8BAC55F6-FFCE-EE96-2E32-604D1D693C20}"/>
              </a:ext>
            </a:extLst>
          </p:cNvPr>
          <p:cNvSpPr/>
          <p:nvPr/>
        </p:nvSpPr>
        <p:spPr>
          <a:xfrm>
            <a:off x="5216201" y="3890714"/>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BEF8B076-04EC-56D6-E7CD-74F15439900A}"/>
              </a:ext>
            </a:extLst>
          </p:cNvPr>
          <p:cNvSpPr/>
          <p:nvPr/>
        </p:nvSpPr>
        <p:spPr>
          <a:xfrm>
            <a:off x="6530026" y="3792727"/>
            <a:ext cx="1174474" cy="1379881"/>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9EA66FC6-DF68-3806-D2B1-8B7C688B6859}"/>
              </a:ext>
            </a:extLst>
          </p:cNvPr>
          <p:cNvSpPr/>
          <p:nvPr/>
        </p:nvSpPr>
        <p:spPr>
          <a:xfrm>
            <a:off x="5208014" y="4634030"/>
            <a:ext cx="1313131"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403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3E07B-255E-E646-D875-C269884F5357}"/>
            </a:ext>
          </a:extLst>
        </p:cNvPr>
        <p:cNvGrpSpPr/>
        <p:nvPr/>
      </p:nvGrpSpPr>
      <p:grpSpPr>
        <a:xfrm>
          <a:off x="0" y="0"/>
          <a:ext cx="0" cy="0"/>
          <a:chOff x="0" y="0"/>
          <a:chExt cx="0" cy="0"/>
        </a:xfrm>
      </p:grpSpPr>
      <p:sp>
        <p:nvSpPr>
          <p:cNvPr id="15417" name="Rectangle: Rounded Corners 15416">
            <a:extLst>
              <a:ext uri="{FF2B5EF4-FFF2-40B4-BE49-F238E27FC236}">
                <a16:creationId xmlns:a16="http://schemas.microsoft.com/office/drawing/2014/main" id="{D5695844-4497-74F5-C939-E60E8BD0FFA2}"/>
              </a:ext>
            </a:extLst>
          </p:cNvPr>
          <p:cNvSpPr/>
          <p:nvPr/>
        </p:nvSpPr>
        <p:spPr>
          <a:xfrm>
            <a:off x="7553569" y="1111218"/>
            <a:ext cx="2657856" cy="668172"/>
          </a:xfrm>
          <a:prstGeom prst="roundRect">
            <a:avLst>
              <a:gd name="adj" fmla="val 11189"/>
            </a:avLst>
          </a:prstGeom>
          <a:solidFill>
            <a:srgbClr val="F6F5EE"/>
          </a:solidFill>
          <a:ln w="3175">
            <a:solidFill>
              <a:schemeClr val="bg2">
                <a:lumMod val="50000"/>
              </a:schemeClr>
            </a:solidFill>
            <a:prstDash val="soli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prstClr val="white"/>
              </a:solidFill>
              <a:latin typeface="Arial"/>
            </a:endParaRPr>
          </a:p>
        </p:txBody>
      </p:sp>
      <p:sp>
        <p:nvSpPr>
          <p:cNvPr id="15412" name="Rectangle: Rounded Corners 15411">
            <a:extLst>
              <a:ext uri="{FF2B5EF4-FFF2-40B4-BE49-F238E27FC236}">
                <a16:creationId xmlns:a16="http://schemas.microsoft.com/office/drawing/2014/main" id="{7BBB8E08-0D35-81E9-E0A7-F58F5C1DC101}"/>
              </a:ext>
            </a:extLst>
          </p:cNvPr>
          <p:cNvSpPr/>
          <p:nvPr/>
        </p:nvSpPr>
        <p:spPr>
          <a:xfrm>
            <a:off x="1965436" y="1115097"/>
            <a:ext cx="4086777" cy="668172"/>
          </a:xfrm>
          <a:prstGeom prst="roundRect">
            <a:avLst>
              <a:gd name="adj" fmla="val 11189"/>
            </a:avLst>
          </a:prstGeom>
          <a:solidFill>
            <a:srgbClr val="F6F5EE"/>
          </a:solidFill>
          <a:ln w="3175">
            <a:solidFill>
              <a:schemeClr val="bg2">
                <a:lumMod val="50000"/>
              </a:schemeClr>
            </a:solidFill>
            <a:prstDash val="soli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prstClr val="white"/>
              </a:solidFill>
              <a:latin typeface="Arial"/>
            </a:endParaRPr>
          </a:p>
        </p:txBody>
      </p:sp>
      <p:sp>
        <p:nvSpPr>
          <p:cNvPr id="38" name="Rectangle: Rounded Corners 37">
            <a:extLst>
              <a:ext uri="{FF2B5EF4-FFF2-40B4-BE49-F238E27FC236}">
                <a16:creationId xmlns:a16="http://schemas.microsoft.com/office/drawing/2014/main" id="{DCF78E7C-018B-35F6-CD50-54A2C6AA5DC3}"/>
              </a:ext>
            </a:extLst>
          </p:cNvPr>
          <p:cNvSpPr/>
          <p:nvPr/>
        </p:nvSpPr>
        <p:spPr>
          <a:xfrm>
            <a:off x="2938787" y="1892197"/>
            <a:ext cx="5628008" cy="605199"/>
          </a:xfrm>
          <a:prstGeom prst="roundRect">
            <a:avLst>
              <a:gd name="adj" fmla="val 0"/>
            </a:avLst>
          </a:prstGeom>
          <a:solidFill>
            <a:srgbClr val="FBF4F3"/>
          </a:solidFill>
          <a:ln w="3175" cap="flat" cmpd="sng" algn="ctr">
            <a:solidFill>
              <a:schemeClr val="accent2">
                <a:lumMod val="40000"/>
                <a:lumOff val="60000"/>
              </a:schemeClr>
            </a:solidFill>
            <a:prstDash val="solid"/>
            <a:miter lim="800000"/>
          </a:ln>
          <a:effectLst/>
        </p:spPr>
        <p:txBody>
          <a:bodyPr lIns="0" rIns="0" rtlCol="0" anchor="ctr"/>
          <a:lstStyle/>
          <a:p>
            <a:pPr algn="ctr" defTabSz="1219170">
              <a:defRPr/>
            </a:pPr>
            <a:endPar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endParaRPr>
          </a:p>
        </p:txBody>
      </p:sp>
      <p:cxnSp>
        <p:nvCxnSpPr>
          <p:cNvPr id="58" name="Straight Connector 57">
            <a:extLst>
              <a:ext uri="{FF2B5EF4-FFF2-40B4-BE49-F238E27FC236}">
                <a16:creationId xmlns:a16="http://schemas.microsoft.com/office/drawing/2014/main" id="{F5959DFA-150F-1EEB-A96F-D6820C2BC171}"/>
              </a:ext>
            </a:extLst>
          </p:cNvPr>
          <p:cNvCxnSpPr>
            <a:cxnSpLocks/>
          </p:cNvCxnSpPr>
          <p:nvPr/>
        </p:nvCxnSpPr>
        <p:spPr>
          <a:xfrm>
            <a:off x="3993835" y="1674445"/>
            <a:ext cx="0" cy="4413504"/>
          </a:xfrm>
          <a:prstGeom prst="line">
            <a:avLst/>
          </a:prstGeom>
          <a:noFill/>
          <a:ln w="6350" cap="flat" cmpd="sng" algn="ctr">
            <a:solidFill>
              <a:srgbClr val="FFFFFF">
                <a:lumMod val="75000"/>
              </a:srgbClr>
            </a:solidFill>
            <a:prstDash val="dash"/>
            <a:miter lim="800000"/>
          </a:ln>
          <a:effectLst/>
        </p:spPr>
      </p:cxnSp>
      <p:cxnSp>
        <p:nvCxnSpPr>
          <p:cNvPr id="59" name="Straight Connector 58">
            <a:extLst>
              <a:ext uri="{FF2B5EF4-FFF2-40B4-BE49-F238E27FC236}">
                <a16:creationId xmlns:a16="http://schemas.microsoft.com/office/drawing/2014/main" id="{BB0FDA46-2703-4D48-9655-D63FD815A259}"/>
              </a:ext>
            </a:extLst>
          </p:cNvPr>
          <p:cNvCxnSpPr>
            <a:cxnSpLocks/>
          </p:cNvCxnSpPr>
          <p:nvPr/>
        </p:nvCxnSpPr>
        <p:spPr>
          <a:xfrm>
            <a:off x="5489257" y="1674445"/>
            <a:ext cx="0" cy="4413504"/>
          </a:xfrm>
          <a:prstGeom prst="line">
            <a:avLst/>
          </a:prstGeom>
          <a:noFill/>
          <a:ln w="6350" cap="flat" cmpd="sng" algn="ctr">
            <a:solidFill>
              <a:srgbClr val="FFFFFF">
                <a:lumMod val="75000"/>
              </a:srgbClr>
            </a:solidFill>
            <a:prstDash val="dash"/>
            <a:miter lim="800000"/>
          </a:ln>
          <a:effectLst/>
        </p:spPr>
      </p:cxnSp>
      <p:cxnSp>
        <p:nvCxnSpPr>
          <p:cNvPr id="60" name="Straight Connector 59">
            <a:extLst>
              <a:ext uri="{FF2B5EF4-FFF2-40B4-BE49-F238E27FC236}">
                <a16:creationId xmlns:a16="http://schemas.microsoft.com/office/drawing/2014/main" id="{B306EAD8-4EF5-1C38-8840-F1672FDE8B76}"/>
              </a:ext>
            </a:extLst>
          </p:cNvPr>
          <p:cNvCxnSpPr>
            <a:cxnSpLocks/>
          </p:cNvCxnSpPr>
          <p:nvPr/>
        </p:nvCxnSpPr>
        <p:spPr>
          <a:xfrm>
            <a:off x="8109595" y="1674445"/>
            <a:ext cx="0" cy="4413504"/>
          </a:xfrm>
          <a:prstGeom prst="line">
            <a:avLst/>
          </a:prstGeom>
          <a:noFill/>
          <a:ln w="6350" cap="flat" cmpd="sng" algn="ctr">
            <a:solidFill>
              <a:srgbClr val="FFFFFF">
                <a:lumMod val="75000"/>
              </a:srgbClr>
            </a:solidFill>
            <a:prstDash val="dash"/>
            <a:miter lim="800000"/>
          </a:ln>
          <a:effectLst/>
        </p:spPr>
      </p:cxnSp>
      <p:cxnSp>
        <p:nvCxnSpPr>
          <p:cNvPr id="62" name="Straight Connector 61">
            <a:extLst>
              <a:ext uri="{FF2B5EF4-FFF2-40B4-BE49-F238E27FC236}">
                <a16:creationId xmlns:a16="http://schemas.microsoft.com/office/drawing/2014/main" id="{585CDECD-74AC-CC97-06ED-C593746B83A7}"/>
              </a:ext>
            </a:extLst>
          </p:cNvPr>
          <p:cNvCxnSpPr>
            <a:cxnSpLocks/>
          </p:cNvCxnSpPr>
          <p:nvPr/>
        </p:nvCxnSpPr>
        <p:spPr>
          <a:xfrm>
            <a:off x="9546201" y="1674445"/>
            <a:ext cx="0" cy="4413504"/>
          </a:xfrm>
          <a:prstGeom prst="line">
            <a:avLst/>
          </a:prstGeom>
          <a:noFill/>
          <a:ln w="6350" cap="flat" cmpd="sng" algn="ctr">
            <a:solidFill>
              <a:srgbClr val="FFFFFF">
                <a:lumMod val="75000"/>
              </a:srgbClr>
            </a:solidFill>
            <a:prstDash val="dash"/>
            <a:miter lim="800000"/>
          </a:ln>
          <a:effectLst/>
        </p:spPr>
      </p:cxnSp>
      <p:cxnSp>
        <p:nvCxnSpPr>
          <p:cNvPr id="13" name="Straight Connector 12">
            <a:extLst>
              <a:ext uri="{FF2B5EF4-FFF2-40B4-BE49-F238E27FC236}">
                <a16:creationId xmlns:a16="http://schemas.microsoft.com/office/drawing/2014/main" id="{476D2214-4341-8FB3-2634-6D5FF73FA7EE}"/>
              </a:ext>
            </a:extLst>
          </p:cNvPr>
          <p:cNvCxnSpPr>
            <a:cxnSpLocks/>
          </p:cNvCxnSpPr>
          <p:nvPr/>
        </p:nvCxnSpPr>
        <p:spPr>
          <a:xfrm>
            <a:off x="2548588" y="1674445"/>
            <a:ext cx="0" cy="4413504"/>
          </a:xfrm>
          <a:prstGeom prst="line">
            <a:avLst/>
          </a:prstGeom>
          <a:noFill/>
          <a:ln w="6350" cap="flat" cmpd="sng" algn="ctr">
            <a:solidFill>
              <a:srgbClr val="FFFFFF">
                <a:lumMod val="75000"/>
              </a:srgbClr>
            </a:solidFill>
            <a:prstDash val="dash"/>
            <a:miter lim="800000"/>
          </a:ln>
          <a:effectLst/>
        </p:spPr>
      </p:cxnSp>
      <p:sp>
        <p:nvSpPr>
          <p:cNvPr id="15418" name="TextBox 15417">
            <a:extLst>
              <a:ext uri="{FF2B5EF4-FFF2-40B4-BE49-F238E27FC236}">
                <a16:creationId xmlns:a16="http://schemas.microsoft.com/office/drawing/2014/main" id="{6349FB92-F0E8-700C-2E61-84EE6F85ADDF}"/>
              </a:ext>
            </a:extLst>
          </p:cNvPr>
          <p:cNvSpPr txBox="1"/>
          <p:nvPr/>
        </p:nvSpPr>
        <p:spPr>
          <a:xfrm>
            <a:off x="7544334" y="1089957"/>
            <a:ext cx="2667092" cy="260199"/>
          </a:xfrm>
          <a:prstGeom prst="rect">
            <a:avLst/>
          </a:prstGeom>
          <a:noFill/>
        </p:spPr>
        <p:txBody>
          <a:bodyPr wrap="square">
            <a:spAutoFit/>
          </a:bodyPr>
          <a:lstStyle/>
          <a:p>
            <a:pPr algn="ctr" defTabSz="609585" fontAlgn="base">
              <a:spcBef>
                <a:spcPct val="0"/>
              </a:spcBef>
              <a:spcAft>
                <a:spcPct val="0"/>
              </a:spcAft>
            </a:pPr>
            <a:r>
              <a:rPr lang="en-US" sz="1091" b="1" kern="0" dirty="0">
                <a:solidFill>
                  <a:srgbClr val="000000"/>
                </a:solidFill>
                <a:latin typeface="Calibri" panose="020F0502020204030204" pitchFamily="34" charset="0"/>
                <a:ea typeface="ヒラギノ角ゴ Pro W3" pitchFamily="-126" charset="-128"/>
                <a:cs typeface="Calibri" panose="020F0502020204030204" pitchFamily="34" charset="0"/>
              </a:rPr>
              <a:t>Payer System</a:t>
            </a:r>
          </a:p>
        </p:txBody>
      </p:sp>
      <p:sp>
        <p:nvSpPr>
          <p:cNvPr id="15408" name="Rectangle: Rounded Corners 15407">
            <a:extLst>
              <a:ext uri="{FF2B5EF4-FFF2-40B4-BE49-F238E27FC236}">
                <a16:creationId xmlns:a16="http://schemas.microsoft.com/office/drawing/2014/main" id="{ACD55DA7-3521-2AF0-CA98-86248327A3A7}"/>
              </a:ext>
            </a:extLst>
          </p:cNvPr>
          <p:cNvSpPr/>
          <p:nvPr/>
        </p:nvSpPr>
        <p:spPr>
          <a:xfrm>
            <a:off x="5546321" y="4072692"/>
            <a:ext cx="4273084" cy="1327745"/>
          </a:xfrm>
          <a:prstGeom prst="roundRect">
            <a:avLst>
              <a:gd name="adj" fmla="val 463"/>
            </a:avLst>
          </a:prstGeom>
          <a:solidFill>
            <a:srgbClr val="F0F4FA"/>
          </a:solidFill>
          <a:ln w="3175">
            <a:solidFill>
              <a:srgbClr val="E6EDF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prstClr val="white"/>
              </a:solidFill>
              <a:latin typeface="Arial"/>
            </a:endParaRPr>
          </a:p>
        </p:txBody>
      </p:sp>
      <p:sp>
        <p:nvSpPr>
          <p:cNvPr id="15364" name="Slide Number Placeholder 4">
            <a:extLst>
              <a:ext uri="{FF2B5EF4-FFF2-40B4-BE49-F238E27FC236}">
                <a16:creationId xmlns:a16="http://schemas.microsoft.com/office/drawing/2014/main" id="{3E1664C2-7321-92C9-7FAC-4E485B53D14D}"/>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990575" indent="-380990">
              <a:defRPr>
                <a:solidFill>
                  <a:schemeClr val="tx1"/>
                </a:solidFill>
                <a:latin typeface="Arial" panose="020B0604020202020204" pitchFamily="34" charset="0"/>
                <a:ea typeface="ヒラギノ角ゴ Pro W3" pitchFamily="-126" charset="-128"/>
              </a:defRPr>
            </a:lvl2pPr>
            <a:lvl3pPr marL="1523962" indent="-304792">
              <a:defRPr>
                <a:solidFill>
                  <a:schemeClr val="tx1"/>
                </a:solidFill>
                <a:latin typeface="Arial" panose="020B0604020202020204" pitchFamily="34" charset="0"/>
                <a:ea typeface="ヒラギノ角ゴ Pro W3" pitchFamily="-126" charset="-128"/>
              </a:defRPr>
            </a:lvl3pPr>
            <a:lvl4pPr marL="2133547" indent="-304792">
              <a:defRPr>
                <a:solidFill>
                  <a:schemeClr val="tx1"/>
                </a:solidFill>
                <a:latin typeface="Arial" panose="020B0604020202020204" pitchFamily="34" charset="0"/>
                <a:ea typeface="ヒラギノ角ゴ Pro W3" pitchFamily="-126" charset="-128"/>
              </a:defRPr>
            </a:lvl4pPr>
            <a:lvl5pPr marL="2743131" indent="-304792">
              <a:defRPr>
                <a:solidFill>
                  <a:schemeClr val="tx1"/>
                </a:solidFill>
                <a:latin typeface="Arial" panose="020B0604020202020204" pitchFamily="34" charset="0"/>
                <a:ea typeface="ヒラギノ角ゴ Pro W3" pitchFamily="-126" charset="-128"/>
              </a:defRPr>
            </a:lvl5pPr>
            <a:lvl6pPr marL="3352716" indent="-304792" defTabSz="609585"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3962301" indent="-304792" defTabSz="609585"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4571886" indent="-304792" defTabSz="609585"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5181470" indent="-304792" defTabSz="609585"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pPr defTabSz="609585" fontAlgn="base">
              <a:spcBef>
                <a:spcPct val="0"/>
              </a:spcBef>
              <a:spcAft>
                <a:spcPct val="0"/>
              </a:spcAft>
            </a:pPr>
            <a:fld id="{A6B490F0-9F17-4BC8-B7C0-FB1407BB346B}" type="slidenum">
              <a:rPr lang="en-US" altLang="en-US">
                <a:solidFill>
                  <a:prstClr val="black"/>
                </a:solidFill>
              </a:rPr>
              <a:pPr defTabSz="609585" fontAlgn="base">
                <a:spcBef>
                  <a:spcPct val="0"/>
                </a:spcBef>
                <a:spcAft>
                  <a:spcPct val="0"/>
                </a:spcAft>
              </a:pPr>
              <a:t>5</a:t>
            </a:fld>
            <a:endParaRPr lang="en-US" altLang="en-US">
              <a:solidFill>
                <a:prstClr val="black"/>
              </a:solidFill>
            </a:endParaRPr>
          </a:p>
        </p:txBody>
      </p:sp>
      <p:sp>
        <p:nvSpPr>
          <p:cNvPr id="3" name="Title 2">
            <a:extLst>
              <a:ext uri="{FF2B5EF4-FFF2-40B4-BE49-F238E27FC236}">
                <a16:creationId xmlns:a16="http://schemas.microsoft.com/office/drawing/2014/main" id="{D19765A8-CACB-F68D-D220-F17CB9042CDD}"/>
              </a:ext>
            </a:extLst>
          </p:cNvPr>
          <p:cNvSpPr>
            <a:spLocks noGrp="1"/>
          </p:cNvSpPr>
          <p:nvPr>
            <p:ph type="title"/>
          </p:nvPr>
        </p:nvSpPr>
        <p:spPr>
          <a:xfrm>
            <a:off x="818197" y="243904"/>
            <a:ext cx="6584377" cy="770389"/>
          </a:xfrm>
        </p:spPr>
        <p:txBody>
          <a:bodyPr/>
          <a:lstStyle/>
          <a:p>
            <a:r>
              <a:rPr lang="en-US" dirty="0"/>
              <a:t>Process Flow Overview</a:t>
            </a:r>
          </a:p>
        </p:txBody>
      </p:sp>
      <p:sp>
        <p:nvSpPr>
          <p:cNvPr id="63" name="Rectangle: Rounded Corners 62">
            <a:extLst>
              <a:ext uri="{FF2B5EF4-FFF2-40B4-BE49-F238E27FC236}">
                <a16:creationId xmlns:a16="http://schemas.microsoft.com/office/drawing/2014/main" id="{7F5A353E-BC0C-CA3A-4C25-B4E629034490}"/>
              </a:ext>
            </a:extLst>
          </p:cNvPr>
          <p:cNvSpPr/>
          <p:nvPr/>
        </p:nvSpPr>
        <p:spPr>
          <a:xfrm>
            <a:off x="2502228" y="2614389"/>
            <a:ext cx="85344" cy="2316480"/>
          </a:xfrm>
          <a:prstGeom prst="roundRect">
            <a:avLst>
              <a:gd name="adj" fmla="val 0"/>
            </a:avLst>
          </a:prstGeom>
          <a:solidFill>
            <a:srgbClr val="FFFFFF">
              <a:lumMod val="95000"/>
            </a:srgbClr>
          </a:solidFill>
          <a:ln w="9525" cap="flat" cmpd="sng" algn="ctr">
            <a:solidFill>
              <a:srgbClr val="FFFFFF">
                <a:lumMod val="75000"/>
              </a:srgbClr>
            </a:solidFill>
            <a:prstDash val="solid"/>
            <a:miter lim="800000"/>
          </a:ln>
          <a:effectLst/>
        </p:spPr>
        <p:txBody>
          <a:bodyPr lIns="0" rIns="0" rtlCol="0" anchor="ctr"/>
          <a:lstStyle/>
          <a:p>
            <a:pPr algn="ctr" defTabSz="1219170">
              <a:defRPr/>
            </a:pPr>
            <a:endPar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endParaRPr>
          </a:p>
        </p:txBody>
      </p:sp>
      <p:grpSp>
        <p:nvGrpSpPr>
          <p:cNvPr id="18" name="Group 17">
            <a:extLst>
              <a:ext uri="{FF2B5EF4-FFF2-40B4-BE49-F238E27FC236}">
                <a16:creationId xmlns:a16="http://schemas.microsoft.com/office/drawing/2014/main" id="{FAA902BE-1C1B-FCDF-3697-75DBB56D9209}"/>
              </a:ext>
            </a:extLst>
          </p:cNvPr>
          <p:cNvGrpSpPr/>
          <p:nvPr/>
        </p:nvGrpSpPr>
        <p:grpSpPr>
          <a:xfrm>
            <a:off x="2599426" y="2670339"/>
            <a:ext cx="1360655" cy="363784"/>
            <a:chOff x="2041915" y="2002554"/>
            <a:chExt cx="1020491" cy="272838"/>
          </a:xfrm>
        </p:grpSpPr>
        <p:sp>
          <p:nvSpPr>
            <p:cNvPr id="15361" name="TextBox 15360">
              <a:extLst>
                <a:ext uri="{FF2B5EF4-FFF2-40B4-BE49-F238E27FC236}">
                  <a16:creationId xmlns:a16="http://schemas.microsoft.com/office/drawing/2014/main" id="{F292CBF3-7B32-8EA8-0424-60639B42FF57}"/>
                </a:ext>
              </a:extLst>
            </p:cNvPr>
            <p:cNvSpPr txBox="1"/>
            <p:nvPr/>
          </p:nvSpPr>
          <p:spPr>
            <a:xfrm>
              <a:off x="2041915" y="2002554"/>
              <a:ext cx="1020491" cy="251800"/>
            </a:xfrm>
            <a:prstGeom prst="rect">
              <a:avLst/>
            </a:prstGeom>
            <a:noFill/>
          </p:spPr>
          <p:txBody>
            <a:bodyPr wrap="square" lIns="0" tIns="0" rIns="0" bIns="0">
              <a:spAutoFit/>
            </a:bodyPr>
            <a:lstStyle/>
            <a:p>
              <a:pPr algn="ctr" defTabSz="1219170">
                <a:defRPr/>
              </a:pPr>
              <a:r>
                <a:rPr lang="en-US" sz="1091" kern="0" dirty="0">
                  <a:solidFill>
                    <a:prstClr val="black"/>
                  </a:solidFill>
                  <a:latin typeface="Calibri" panose="020F0502020204030204" pitchFamily="34" charset="0"/>
                  <a:ea typeface="ヒラギノ角ゴ Pro W3" pitchFamily="-126" charset="-128"/>
                  <a:cs typeface="Calibri" panose="020F0502020204030204" pitchFamily="34" charset="0"/>
                </a:rPr>
                <a:t>Request DTR </a:t>
              </a:r>
            </a:p>
            <a:p>
              <a:pPr algn="ctr" defTabSz="1219170">
                <a:defRPr/>
              </a:pPr>
              <a:r>
                <a:rPr lang="en-US" sz="1091" kern="0" dirty="0">
                  <a:solidFill>
                    <a:prstClr val="black"/>
                  </a:solidFill>
                  <a:latin typeface="Calibri" panose="020F0502020204030204" pitchFamily="34" charset="0"/>
                  <a:ea typeface="ヒラギノ角ゴ Pro W3" pitchFamily="-126" charset="-128"/>
                  <a:cs typeface="Calibri" panose="020F0502020204030204" pitchFamily="34" charset="0"/>
                </a:rPr>
                <a:t>and establish context</a:t>
              </a:r>
            </a:p>
          </p:txBody>
        </p:sp>
        <p:cxnSp>
          <p:nvCxnSpPr>
            <p:cNvPr id="15362" name="Straight Arrow Connector 15361">
              <a:extLst>
                <a:ext uri="{FF2B5EF4-FFF2-40B4-BE49-F238E27FC236}">
                  <a16:creationId xmlns:a16="http://schemas.microsoft.com/office/drawing/2014/main" id="{4B31A3FC-61FF-DF06-B2E4-6DD9406593F0}"/>
                </a:ext>
              </a:extLst>
            </p:cNvPr>
            <p:cNvCxnSpPr>
              <a:cxnSpLocks/>
            </p:cNvCxnSpPr>
            <p:nvPr/>
          </p:nvCxnSpPr>
          <p:spPr>
            <a:xfrm flipH="1">
              <a:off x="2041915" y="2275392"/>
              <a:ext cx="1013447" cy="0"/>
            </a:xfrm>
            <a:prstGeom prst="straightConnector1">
              <a:avLst/>
            </a:prstGeom>
            <a:noFill/>
            <a:ln w="6350" cap="flat" cmpd="sng" algn="ctr">
              <a:solidFill>
                <a:schemeClr val="tx1"/>
              </a:solidFill>
              <a:prstDash val="solid"/>
              <a:miter lim="800000"/>
              <a:headEnd type="triangle"/>
              <a:tailEnd type="none"/>
            </a:ln>
            <a:effectLst/>
          </p:spPr>
        </p:cxnSp>
      </p:grpSp>
      <p:sp>
        <p:nvSpPr>
          <p:cNvPr id="15363" name="Rectangle: Rounded Corners 15362">
            <a:extLst>
              <a:ext uri="{FF2B5EF4-FFF2-40B4-BE49-F238E27FC236}">
                <a16:creationId xmlns:a16="http://schemas.microsoft.com/office/drawing/2014/main" id="{6F1BDDF0-C2A3-D2B6-0AB7-BE56393D5506}"/>
              </a:ext>
            </a:extLst>
          </p:cNvPr>
          <p:cNvSpPr/>
          <p:nvPr/>
        </p:nvSpPr>
        <p:spPr>
          <a:xfrm>
            <a:off x="3953115" y="2608811"/>
            <a:ext cx="85344" cy="3474720"/>
          </a:xfrm>
          <a:prstGeom prst="roundRect">
            <a:avLst>
              <a:gd name="adj" fmla="val 0"/>
            </a:avLst>
          </a:prstGeom>
          <a:solidFill>
            <a:srgbClr val="FFFFFF">
              <a:lumMod val="95000"/>
            </a:srgbClr>
          </a:solidFill>
          <a:ln w="9525" cap="flat" cmpd="sng" algn="ctr">
            <a:solidFill>
              <a:srgbClr val="FFFFFF">
                <a:lumMod val="75000"/>
              </a:srgbClr>
            </a:solidFill>
            <a:prstDash val="solid"/>
            <a:miter lim="800000"/>
          </a:ln>
          <a:effectLst/>
        </p:spPr>
        <p:txBody>
          <a:bodyPr lIns="0" rIns="0" rtlCol="0" anchor="ctr"/>
          <a:lstStyle/>
          <a:p>
            <a:pPr algn="ctr" defTabSz="1219170">
              <a:defRPr/>
            </a:pPr>
            <a:endPar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endParaRPr>
          </a:p>
        </p:txBody>
      </p:sp>
      <p:grpSp>
        <p:nvGrpSpPr>
          <p:cNvPr id="20" name="Group 19">
            <a:extLst>
              <a:ext uri="{FF2B5EF4-FFF2-40B4-BE49-F238E27FC236}">
                <a16:creationId xmlns:a16="http://schemas.microsoft.com/office/drawing/2014/main" id="{5712A28E-C5A0-69C1-968B-2C1E4369C257}"/>
              </a:ext>
            </a:extLst>
          </p:cNvPr>
          <p:cNvGrpSpPr/>
          <p:nvPr/>
        </p:nvGrpSpPr>
        <p:grpSpPr>
          <a:xfrm>
            <a:off x="4057615" y="2826103"/>
            <a:ext cx="1393840" cy="353457"/>
            <a:chOff x="3135557" y="2484123"/>
            <a:chExt cx="1045380" cy="265093"/>
          </a:xfrm>
        </p:grpSpPr>
        <p:cxnSp>
          <p:nvCxnSpPr>
            <p:cNvPr id="15367" name="Straight Arrow Connector 15366">
              <a:extLst>
                <a:ext uri="{FF2B5EF4-FFF2-40B4-BE49-F238E27FC236}">
                  <a16:creationId xmlns:a16="http://schemas.microsoft.com/office/drawing/2014/main" id="{46392096-04D3-A520-0BB5-170FF38FB2ED}"/>
                </a:ext>
              </a:extLst>
            </p:cNvPr>
            <p:cNvCxnSpPr>
              <a:cxnSpLocks/>
            </p:cNvCxnSpPr>
            <p:nvPr/>
          </p:nvCxnSpPr>
          <p:spPr>
            <a:xfrm>
              <a:off x="3135557" y="2749216"/>
              <a:ext cx="1045380" cy="0"/>
            </a:xfrm>
            <a:prstGeom prst="straightConnector1">
              <a:avLst/>
            </a:prstGeom>
            <a:noFill/>
            <a:ln w="6350" cap="flat" cmpd="sng" algn="ctr">
              <a:solidFill>
                <a:srgbClr val="000000"/>
              </a:solidFill>
              <a:prstDash val="solid"/>
              <a:miter lim="800000"/>
              <a:tailEnd type="triangle"/>
            </a:ln>
            <a:effectLst/>
          </p:spPr>
        </p:cxnSp>
        <p:sp>
          <p:nvSpPr>
            <p:cNvPr id="15368" name="TextBox 15367">
              <a:extLst>
                <a:ext uri="{FF2B5EF4-FFF2-40B4-BE49-F238E27FC236}">
                  <a16:creationId xmlns:a16="http://schemas.microsoft.com/office/drawing/2014/main" id="{D8EFFEC2-C0EC-FAC1-01D0-85582C1C65EC}"/>
                </a:ext>
              </a:extLst>
            </p:cNvPr>
            <p:cNvSpPr txBox="1"/>
            <p:nvPr/>
          </p:nvSpPr>
          <p:spPr>
            <a:xfrm>
              <a:off x="3161263" y="2484123"/>
              <a:ext cx="996727" cy="251800"/>
            </a:xfrm>
            <a:prstGeom prst="rect">
              <a:avLst/>
            </a:prstGeom>
            <a:noFill/>
          </p:spPr>
          <p:txBody>
            <a:bodyPr wrap="square" lIns="0" tIns="0" rIns="0" bIns="0">
              <a:spAutoFit/>
            </a:bodyPr>
            <a:lstStyle/>
            <a:p>
              <a:pPr algn="ctr" defTabSz="1219170">
                <a:defRPr/>
              </a:pPr>
              <a:r>
                <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rPr>
                <a:t>Launch DTR </a:t>
              </a:r>
            </a:p>
            <a:p>
              <a:pPr algn="ctr" defTabSz="1219170">
                <a:defRPr/>
              </a:pPr>
              <a:r>
                <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rPr>
                <a:t>with context</a:t>
              </a:r>
            </a:p>
          </p:txBody>
        </p:sp>
      </p:grpSp>
      <p:sp>
        <p:nvSpPr>
          <p:cNvPr id="15369" name="Rectangle: Rounded Corners 15368">
            <a:extLst>
              <a:ext uri="{FF2B5EF4-FFF2-40B4-BE49-F238E27FC236}">
                <a16:creationId xmlns:a16="http://schemas.microsoft.com/office/drawing/2014/main" id="{DBADDB0D-8AFB-796B-4A08-6AD95FC3D952}"/>
              </a:ext>
            </a:extLst>
          </p:cNvPr>
          <p:cNvSpPr/>
          <p:nvPr/>
        </p:nvSpPr>
        <p:spPr>
          <a:xfrm>
            <a:off x="8063864" y="3129489"/>
            <a:ext cx="85344" cy="2560320"/>
          </a:xfrm>
          <a:prstGeom prst="roundRect">
            <a:avLst>
              <a:gd name="adj" fmla="val 0"/>
            </a:avLst>
          </a:prstGeom>
          <a:solidFill>
            <a:srgbClr val="FFFFFF">
              <a:lumMod val="95000"/>
            </a:srgbClr>
          </a:solidFill>
          <a:ln w="9525" cap="flat" cmpd="sng" algn="ctr">
            <a:solidFill>
              <a:srgbClr val="FFFFFF">
                <a:lumMod val="75000"/>
              </a:srgbClr>
            </a:solidFill>
            <a:prstDash val="solid"/>
            <a:miter lim="800000"/>
          </a:ln>
          <a:effectLst/>
        </p:spPr>
        <p:txBody>
          <a:bodyPr lIns="0" rIns="0" rtlCol="0" anchor="ctr"/>
          <a:lstStyle/>
          <a:p>
            <a:pPr algn="ctr" defTabSz="1219170">
              <a:defRPr/>
            </a:pPr>
            <a:endPar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endParaRPr>
          </a:p>
        </p:txBody>
      </p:sp>
      <p:sp>
        <p:nvSpPr>
          <p:cNvPr id="15370" name="Rectangle: Rounded Corners 15369">
            <a:extLst>
              <a:ext uri="{FF2B5EF4-FFF2-40B4-BE49-F238E27FC236}">
                <a16:creationId xmlns:a16="http://schemas.microsoft.com/office/drawing/2014/main" id="{C927969C-C1E1-3EBF-A449-C8ECACA12FB0}"/>
              </a:ext>
            </a:extLst>
          </p:cNvPr>
          <p:cNvSpPr/>
          <p:nvPr/>
        </p:nvSpPr>
        <p:spPr>
          <a:xfrm>
            <a:off x="9504005" y="3129489"/>
            <a:ext cx="85344" cy="2560320"/>
          </a:xfrm>
          <a:prstGeom prst="roundRect">
            <a:avLst>
              <a:gd name="adj" fmla="val 0"/>
            </a:avLst>
          </a:prstGeom>
          <a:solidFill>
            <a:srgbClr val="FFFFFF">
              <a:lumMod val="95000"/>
            </a:srgbClr>
          </a:solidFill>
          <a:ln w="9525" cap="flat" cmpd="sng" algn="ctr">
            <a:solidFill>
              <a:srgbClr val="FFFFFF">
                <a:lumMod val="75000"/>
              </a:srgbClr>
            </a:solidFill>
            <a:prstDash val="solid"/>
            <a:miter lim="800000"/>
          </a:ln>
          <a:effectLst/>
        </p:spPr>
        <p:txBody>
          <a:bodyPr lIns="0" rIns="0" rtlCol="0" anchor="ctr"/>
          <a:lstStyle/>
          <a:p>
            <a:pPr algn="ctr" defTabSz="1219170">
              <a:defRPr/>
            </a:pPr>
            <a:endPar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endParaRPr>
          </a:p>
        </p:txBody>
      </p:sp>
      <p:grpSp>
        <p:nvGrpSpPr>
          <p:cNvPr id="24" name="Group 23">
            <a:extLst>
              <a:ext uri="{FF2B5EF4-FFF2-40B4-BE49-F238E27FC236}">
                <a16:creationId xmlns:a16="http://schemas.microsoft.com/office/drawing/2014/main" id="{669B5BB5-32FE-0601-DD91-F5A3F7251638}"/>
              </a:ext>
            </a:extLst>
          </p:cNvPr>
          <p:cNvGrpSpPr/>
          <p:nvPr/>
        </p:nvGrpSpPr>
        <p:grpSpPr>
          <a:xfrm>
            <a:off x="4057615" y="4049447"/>
            <a:ext cx="1393840" cy="169079"/>
            <a:chOff x="3135557" y="3181463"/>
            <a:chExt cx="1045380" cy="126809"/>
          </a:xfrm>
        </p:grpSpPr>
        <p:cxnSp>
          <p:nvCxnSpPr>
            <p:cNvPr id="15373" name="Straight Arrow Connector 15372">
              <a:extLst>
                <a:ext uri="{FF2B5EF4-FFF2-40B4-BE49-F238E27FC236}">
                  <a16:creationId xmlns:a16="http://schemas.microsoft.com/office/drawing/2014/main" id="{384B0D3D-E0AD-2C9C-CED5-D3A60B82EB5A}"/>
                </a:ext>
              </a:extLst>
            </p:cNvPr>
            <p:cNvCxnSpPr>
              <a:cxnSpLocks/>
            </p:cNvCxnSpPr>
            <p:nvPr/>
          </p:nvCxnSpPr>
          <p:spPr>
            <a:xfrm>
              <a:off x="3135557" y="3308272"/>
              <a:ext cx="1045380" cy="0"/>
            </a:xfrm>
            <a:prstGeom prst="straightConnector1">
              <a:avLst/>
            </a:prstGeom>
            <a:noFill/>
            <a:ln w="6350" cap="flat" cmpd="sng" algn="ctr">
              <a:solidFill>
                <a:srgbClr val="000000"/>
              </a:solidFill>
              <a:prstDash val="solid"/>
              <a:miter lim="800000"/>
              <a:headEnd type="triangle"/>
              <a:tailEnd type="triangle"/>
            </a:ln>
            <a:effectLst/>
          </p:spPr>
        </p:cxnSp>
        <p:sp>
          <p:nvSpPr>
            <p:cNvPr id="15374" name="TextBox 15373">
              <a:extLst>
                <a:ext uri="{FF2B5EF4-FFF2-40B4-BE49-F238E27FC236}">
                  <a16:creationId xmlns:a16="http://schemas.microsoft.com/office/drawing/2014/main" id="{B9962376-0DFA-BBD5-F6AF-06DF34497D7C}"/>
                </a:ext>
              </a:extLst>
            </p:cNvPr>
            <p:cNvSpPr txBox="1"/>
            <p:nvPr/>
          </p:nvSpPr>
          <p:spPr>
            <a:xfrm>
              <a:off x="3201306" y="3181463"/>
              <a:ext cx="918878" cy="125900"/>
            </a:xfrm>
            <a:prstGeom prst="rect">
              <a:avLst/>
            </a:prstGeom>
            <a:noFill/>
          </p:spPr>
          <p:txBody>
            <a:bodyPr wrap="square" lIns="0" tIns="0" rIns="0" bIns="0">
              <a:spAutoFit/>
            </a:bodyPr>
            <a:lstStyle/>
            <a:p>
              <a:pPr algn="ctr" defTabSz="1219170">
                <a:defRPr/>
              </a:pPr>
              <a:r>
                <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rPr>
                <a:t>Pre-populate Form</a:t>
              </a:r>
            </a:p>
          </p:txBody>
        </p:sp>
      </p:grpSp>
      <p:grpSp>
        <p:nvGrpSpPr>
          <p:cNvPr id="26" name="Group 25">
            <a:extLst>
              <a:ext uri="{FF2B5EF4-FFF2-40B4-BE49-F238E27FC236}">
                <a16:creationId xmlns:a16="http://schemas.microsoft.com/office/drawing/2014/main" id="{98A84145-8BB8-41D7-9060-B05B5CC5C369}"/>
              </a:ext>
            </a:extLst>
          </p:cNvPr>
          <p:cNvGrpSpPr/>
          <p:nvPr/>
        </p:nvGrpSpPr>
        <p:grpSpPr>
          <a:xfrm>
            <a:off x="2599426" y="4449632"/>
            <a:ext cx="2852029" cy="217111"/>
            <a:chOff x="2041915" y="3623359"/>
            <a:chExt cx="2139022" cy="162833"/>
          </a:xfrm>
        </p:grpSpPr>
        <p:sp>
          <p:nvSpPr>
            <p:cNvPr id="15378" name="TextBox 15377">
              <a:extLst>
                <a:ext uri="{FF2B5EF4-FFF2-40B4-BE49-F238E27FC236}">
                  <a16:creationId xmlns:a16="http://schemas.microsoft.com/office/drawing/2014/main" id="{85A3DB7E-F159-DDFB-6735-990A84BC8701}"/>
                </a:ext>
              </a:extLst>
            </p:cNvPr>
            <p:cNvSpPr txBox="1"/>
            <p:nvPr/>
          </p:nvSpPr>
          <p:spPr>
            <a:xfrm>
              <a:off x="2290370" y="3623359"/>
              <a:ext cx="1615472" cy="162833"/>
            </a:xfrm>
            <a:prstGeom prst="rect">
              <a:avLst/>
            </a:prstGeom>
            <a:solidFill>
              <a:schemeClr val="bg1"/>
            </a:solidFill>
          </p:spPr>
          <p:txBody>
            <a:bodyPr wrap="square" lIns="0" tIns="0" rIns="0" bIns="48768">
              <a:spAutoFit/>
            </a:bodyPr>
            <a:lstStyle/>
            <a:p>
              <a:pPr algn="ctr" defTabSz="1219170">
                <a:defRPr/>
              </a:pPr>
              <a:r>
                <a:rPr lang="en-US" sz="1091" kern="0" dirty="0">
                  <a:solidFill>
                    <a:prstClr val="black">
                      <a:lumMod val="75000"/>
                      <a:lumOff val="25000"/>
                    </a:prstClr>
                  </a:solidFill>
                  <a:latin typeface="Calibri" panose="020F0502020204030204" pitchFamily="34" charset="0"/>
                  <a:ea typeface="ヒラギノ角ゴ Pro W3" pitchFamily="-126" charset="-128"/>
                  <a:cs typeface="Calibri" panose="020F0502020204030204" pitchFamily="34" charset="0"/>
                </a:rPr>
                <a:t>Collect missing information or review</a:t>
              </a:r>
            </a:p>
          </p:txBody>
        </p:sp>
        <p:cxnSp>
          <p:nvCxnSpPr>
            <p:cNvPr id="15377" name="Straight Arrow Connector 15376">
              <a:extLst>
                <a:ext uri="{FF2B5EF4-FFF2-40B4-BE49-F238E27FC236}">
                  <a16:creationId xmlns:a16="http://schemas.microsoft.com/office/drawing/2014/main" id="{306B9D3D-CEC4-9C48-8D79-43592D6F26CF}"/>
                </a:ext>
              </a:extLst>
            </p:cNvPr>
            <p:cNvCxnSpPr>
              <a:cxnSpLocks/>
            </p:cNvCxnSpPr>
            <p:nvPr/>
          </p:nvCxnSpPr>
          <p:spPr>
            <a:xfrm flipH="1">
              <a:off x="2041915" y="3759381"/>
              <a:ext cx="2139022" cy="0"/>
            </a:xfrm>
            <a:prstGeom prst="straightConnector1">
              <a:avLst/>
            </a:prstGeom>
            <a:noFill/>
            <a:ln w="6350" cap="flat" cmpd="sng" algn="ctr">
              <a:solidFill>
                <a:srgbClr val="000000">
                  <a:lumMod val="50000"/>
                  <a:lumOff val="50000"/>
                </a:srgbClr>
              </a:solidFill>
              <a:prstDash val="dash"/>
              <a:miter lim="800000"/>
              <a:headEnd type="triangle"/>
              <a:tailEnd type="triangle"/>
            </a:ln>
            <a:effectLst/>
          </p:spPr>
        </p:cxnSp>
      </p:grpSp>
      <p:grpSp>
        <p:nvGrpSpPr>
          <p:cNvPr id="23" name="Group 22">
            <a:extLst>
              <a:ext uri="{FF2B5EF4-FFF2-40B4-BE49-F238E27FC236}">
                <a16:creationId xmlns:a16="http://schemas.microsoft.com/office/drawing/2014/main" id="{070C0A1A-7E22-A608-9366-5C511280E7BB}"/>
              </a:ext>
            </a:extLst>
          </p:cNvPr>
          <p:cNvGrpSpPr/>
          <p:nvPr/>
        </p:nvGrpSpPr>
        <p:grpSpPr>
          <a:xfrm>
            <a:off x="5552205" y="3639306"/>
            <a:ext cx="2487168" cy="175721"/>
            <a:chOff x="4440790" y="3037329"/>
            <a:chExt cx="1865376" cy="131791"/>
          </a:xfrm>
        </p:grpSpPr>
        <p:cxnSp>
          <p:nvCxnSpPr>
            <p:cNvPr id="15379" name="Straight Arrow Connector 15378">
              <a:extLst>
                <a:ext uri="{FF2B5EF4-FFF2-40B4-BE49-F238E27FC236}">
                  <a16:creationId xmlns:a16="http://schemas.microsoft.com/office/drawing/2014/main" id="{77A81515-497D-55D5-4A36-801F7C2D36AA}"/>
                </a:ext>
              </a:extLst>
            </p:cNvPr>
            <p:cNvCxnSpPr>
              <a:cxnSpLocks/>
            </p:cNvCxnSpPr>
            <p:nvPr/>
          </p:nvCxnSpPr>
          <p:spPr>
            <a:xfrm flipH="1">
              <a:off x="4440790" y="3169120"/>
              <a:ext cx="1865376" cy="0"/>
            </a:xfrm>
            <a:prstGeom prst="straightConnector1">
              <a:avLst/>
            </a:prstGeom>
            <a:noFill/>
            <a:ln w="6350" cap="flat" cmpd="sng" algn="ctr">
              <a:solidFill>
                <a:srgbClr val="000000"/>
              </a:solidFill>
              <a:prstDash val="solid"/>
              <a:miter lim="800000"/>
              <a:tailEnd type="triangle"/>
            </a:ln>
            <a:effectLst/>
          </p:spPr>
        </p:cxnSp>
        <p:sp>
          <p:nvSpPr>
            <p:cNvPr id="15381" name="TextBox 15380">
              <a:extLst>
                <a:ext uri="{FF2B5EF4-FFF2-40B4-BE49-F238E27FC236}">
                  <a16:creationId xmlns:a16="http://schemas.microsoft.com/office/drawing/2014/main" id="{2E7D9434-508F-3DA1-6FCF-CB2E34DFAE47}"/>
                </a:ext>
              </a:extLst>
            </p:cNvPr>
            <p:cNvSpPr txBox="1"/>
            <p:nvPr/>
          </p:nvSpPr>
          <p:spPr>
            <a:xfrm>
              <a:off x="4637631" y="3037329"/>
              <a:ext cx="1418501" cy="125900"/>
            </a:xfrm>
            <a:prstGeom prst="rect">
              <a:avLst/>
            </a:prstGeom>
            <a:noFill/>
          </p:spPr>
          <p:txBody>
            <a:bodyPr wrap="square" lIns="0" tIns="0" rIns="0" bIns="0">
              <a:spAutoFit/>
            </a:bodyPr>
            <a:lstStyle/>
            <a:p>
              <a:pPr algn="ctr" defTabSz="609585" fontAlgn="base">
                <a:spcBef>
                  <a:spcPct val="0"/>
                </a:spcBef>
                <a:spcAft>
                  <a:spcPct val="0"/>
                </a:spcAft>
              </a:pPr>
              <a:r>
                <a:rPr lang="en-US" sz="1091" dirty="0">
                  <a:solidFill>
                    <a:srgbClr val="000000"/>
                  </a:solidFill>
                  <a:latin typeface="Calibri" panose="020F0502020204030204" pitchFamily="34" charset="0"/>
                  <a:ea typeface="ヒラギノ角ゴ Pro W3" pitchFamily="-126" charset="-128"/>
                  <a:cs typeface="Calibri" panose="020F0502020204030204" pitchFamily="34" charset="0"/>
                </a:rPr>
                <a:t>Return Questionnaire Package</a:t>
              </a:r>
            </a:p>
          </p:txBody>
        </p:sp>
      </p:grpSp>
      <p:grpSp>
        <p:nvGrpSpPr>
          <p:cNvPr id="30" name="Group 29">
            <a:extLst>
              <a:ext uri="{FF2B5EF4-FFF2-40B4-BE49-F238E27FC236}">
                <a16:creationId xmlns:a16="http://schemas.microsoft.com/office/drawing/2014/main" id="{0FEE9E80-998A-47F4-04AD-421C2503320D}"/>
              </a:ext>
            </a:extLst>
          </p:cNvPr>
          <p:cNvGrpSpPr/>
          <p:nvPr/>
        </p:nvGrpSpPr>
        <p:grpSpPr>
          <a:xfrm>
            <a:off x="4048166" y="5224986"/>
            <a:ext cx="1413532" cy="400545"/>
            <a:chOff x="3128470" y="4045939"/>
            <a:chExt cx="1060149" cy="300409"/>
          </a:xfrm>
        </p:grpSpPr>
        <p:cxnSp>
          <p:nvCxnSpPr>
            <p:cNvPr id="15382" name="Straight Arrow Connector 15381">
              <a:extLst>
                <a:ext uri="{FF2B5EF4-FFF2-40B4-BE49-F238E27FC236}">
                  <a16:creationId xmlns:a16="http://schemas.microsoft.com/office/drawing/2014/main" id="{1D400ED1-CDCB-727A-4E9D-A5E26E5F1DBB}"/>
                </a:ext>
              </a:extLst>
            </p:cNvPr>
            <p:cNvCxnSpPr>
              <a:cxnSpLocks/>
            </p:cNvCxnSpPr>
            <p:nvPr/>
          </p:nvCxnSpPr>
          <p:spPr>
            <a:xfrm>
              <a:off x="3128470" y="4346348"/>
              <a:ext cx="1042416" cy="0"/>
            </a:xfrm>
            <a:prstGeom prst="straightConnector1">
              <a:avLst/>
            </a:prstGeom>
            <a:noFill/>
            <a:ln w="6350" cap="flat" cmpd="sng" algn="ctr">
              <a:solidFill>
                <a:srgbClr val="000000"/>
              </a:solidFill>
              <a:prstDash val="solid"/>
              <a:miter lim="800000"/>
              <a:headEnd type="triangle"/>
              <a:tailEnd type="none"/>
            </a:ln>
            <a:effectLst/>
          </p:spPr>
        </p:cxnSp>
        <p:sp>
          <p:nvSpPr>
            <p:cNvPr id="15383" name="TextBox 15382">
              <a:extLst>
                <a:ext uri="{FF2B5EF4-FFF2-40B4-BE49-F238E27FC236}">
                  <a16:creationId xmlns:a16="http://schemas.microsoft.com/office/drawing/2014/main" id="{D12D2BE8-81A4-5602-1F28-4937A8A84FCC}"/>
                </a:ext>
              </a:extLst>
            </p:cNvPr>
            <p:cNvSpPr txBox="1"/>
            <p:nvPr/>
          </p:nvSpPr>
          <p:spPr>
            <a:xfrm>
              <a:off x="3132188" y="4045939"/>
              <a:ext cx="1056431" cy="251800"/>
            </a:xfrm>
            <a:prstGeom prst="rect">
              <a:avLst/>
            </a:prstGeom>
            <a:solidFill>
              <a:srgbClr val="FFFFFF"/>
            </a:solidFill>
          </p:spPr>
          <p:txBody>
            <a:bodyPr wrap="square" lIns="0" tIns="0" rIns="0" bIns="0">
              <a:spAutoFit/>
            </a:bodyPr>
            <a:lstStyle/>
            <a:p>
              <a:pPr algn="ctr" defTabSz="1219170">
                <a:defRPr/>
              </a:pPr>
              <a:r>
                <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rPr>
                <a:t>Save Completed QuestionnaireResponse</a:t>
              </a:r>
            </a:p>
          </p:txBody>
        </p:sp>
      </p:grpSp>
      <p:grpSp>
        <p:nvGrpSpPr>
          <p:cNvPr id="29" name="Group 28">
            <a:extLst>
              <a:ext uri="{FF2B5EF4-FFF2-40B4-BE49-F238E27FC236}">
                <a16:creationId xmlns:a16="http://schemas.microsoft.com/office/drawing/2014/main" id="{B002A17C-7B4D-FF11-C466-8CA0A12D810E}"/>
              </a:ext>
            </a:extLst>
          </p:cNvPr>
          <p:cNvGrpSpPr/>
          <p:nvPr/>
        </p:nvGrpSpPr>
        <p:grpSpPr>
          <a:xfrm>
            <a:off x="5552205" y="5048969"/>
            <a:ext cx="2487168" cy="184647"/>
            <a:chOff x="4440790" y="4115391"/>
            <a:chExt cx="1865376" cy="138485"/>
          </a:xfrm>
        </p:grpSpPr>
        <p:sp>
          <p:nvSpPr>
            <p:cNvPr id="15388" name="TextBox 15387">
              <a:extLst>
                <a:ext uri="{FF2B5EF4-FFF2-40B4-BE49-F238E27FC236}">
                  <a16:creationId xmlns:a16="http://schemas.microsoft.com/office/drawing/2014/main" id="{1F95803A-0FA9-3BDB-22DF-B56452985F55}"/>
                </a:ext>
              </a:extLst>
            </p:cNvPr>
            <p:cNvSpPr txBox="1"/>
            <p:nvPr/>
          </p:nvSpPr>
          <p:spPr>
            <a:xfrm>
              <a:off x="4617438" y="4115391"/>
              <a:ext cx="1341129" cy="125900"/>
            </a:xfrm>
            <a:prstGeom prst="rect">
              <a:avLst/>
            </a:prstGeom>
            <a:noFill/>
          </p:spPr>
          <p:txBody>
            <a:bodyPr wrap="square" lIns="0" tIns="0" rIns="0" bIns="0">
              <a:spAutoFit/>
            </a:bodyPr>
            <a:lstStyle/>
            <a:p>
              <a:pPr algn="ctr" defTabSz="609585" fontAlgn="base">
                <a:spcBef>
                  <a:spcPct val="0"/>
                </a:spcBef>
                <a:spcAft>
                  <a:spcPct val="0"/>
                </a:spcAft>
              </a:pPr>
              <a:r>
                <a:rPr lang="en-US" sz="1091" dirty="0">
                  <a:solidFill>
                    <a:prstClr val="black"/>
                  </a:solidFill>
                  <a:latin typeface="Calibri" panose="020F0502020204030204" pitchFamily="34" charset="0"/>
                  <a:ea typeface="ヒラギノ角ゴ Pro W3" pitchFamily="-126" charset="-128"/>
                  <a:cs typeface="Calibri" panose="020F0502020204030204" pitchFamily="34" charset="0"/>
                </a:rPr>
                <a:t>Return QuestionnaireResponse</a:t>
              </a:r>
            </a:p>
          </p:txBody>
        </p:sp>
        <p:cxnSp>
          <p:nvCxnSpPr>
            <p:cNvPr id="15389" name="Straight Arrow Connector 15388">
              <a:extLst>
                <a:ext uri="{FF2B5EF4-FFF2-40B4-BE49-F238E27FC236}">
                  <a16:creationId xmlns:a16="http://schemas.microsoft.com/office/drawing/2014/main" id="{B0E3626F-1FC3-393B-2BDA-26363FF6BDA1}"/>
                </a:ext>
              </a:extLst>
            </p:cNvPr>
            <p:cNvCxnSpPr>
              <a:cxnSpLocks/>
            </p:cNvCxnSpPr>
            <p:nvPr/>
          </p:nvCxnSpPr>
          <p:spPr>
            <a:xfrm flipH="1">
              <a:off x="4440790" y="4253876"/>
              <a:ext cx="1865376" cy="0"/>
            </a:xfrm>
            <a:prstGeom prst="straightConnector1">
              <a:avLst/>
            </a:prstGeom>
            <a:noFill/>
            <a:ln w="6350" cap="flat" cmpd="sng" algn="ctr">
              <a:solidFill>
                <a:schemeClr val="tx1"/>
              </a:solidFill>
              <a:prstDash val="solid"/>
              <a:miter lim="800000"/>
              <a:tailEnd type="triangle"/>
            </a:ln>
            <a:effectLst/>
          </p:spPr>
        </p:cxnSp>
      </p:grpSp>
      <p:sp>
        <p:nvSpPr>
          <p:cNvPr id="15394" name="TextBox 15393">
            <a:extLst>
              <a:ext uri="{FF2B5EF4-FFF2-40B4-BE49-F238E27FC236}">
                <a16:creationId xmlns:a16="http://schemas.microsoft.com/office/drawing/2014/main" id="{7EE81EC1-18EE-D867-D9C4-2A10D9887C44}"/>
              </a:ext>
            </a:extLst>
          </p:cNvPr>
          <p:cNvSpPr txBox="1"/>
          <p:nvPr/>
        </p:nvSpPr>
        <p:spPr>
          <a:xfrm>
            <a:off x="6816223" y="4108585"/>
            <a:ext cx="1168804" cy="143565"/>
          </a:xfrm>
          <a:prstGeom prst="rect">
            <a:avLst/>
          </a:prstGeom>
          <a:noFill/>
        </p:spPr>
        <p:txBody>
          <a:bodyPr wrap="square" lIns="0" tIns="0" rIns="0" bIns="0">
            <a:spAutoFit/>
          </a:bodyPr>
          <a:lstStyle/>
          <a:p>
            <a:pPr algn="ctr" defTabSz="609585" fontAlgn="base">
              <a:spcBef>
                <a:spcPct val="0"/>
              </a:spcBef>
            </a:pPr>
            <a:r>
              <a:rPr lang="en-US" sz="933" b="1" dirty="0">
                <a:solidFill>
                  <a:srgbClr val="1F497D">
                    <a:lumMod val="75000"/>
                  </a:srgbClr>
                </a:solidFill>
                <a:latin typeface="Calibri" panose="020F0502020204030204" pitchFamily="34" charset="0"/>
                <a:ea typeface="ヒラギノ角ゴ Pro W3" pitchFamily="-126" charset="-128"/>
                <a:cs typeface="Calibri" panose="020F0502020204030204" pitchFamily="34" charset="0"/>
              </a:rPr>
              <a:t>Adaptive Forms</a:t>
            </a:r>
          </a:p>
        </p:txBody>
      </p:sp>
      <p:grpSp>
        <p:nvGrpSpPr>
          <p:cNvPr id="21" name="Group 20">
            <a:extLst>
              <a:ext uri="{FF2B5EF4-FFF2-40B4-BE49-F238E27FC236}">
                <a16:creationId xmlns:a16="http://schemas.microsoft.com/office/drawing/2014/main" id="{6D472225-841A-3171-5209-ABA06FD12127}"/>
              </a:ext>
            </a:extLst>
          </p:cNvPr>
          <p:cNvGrpSpPr/>
          <p:nvPr/>
        </p:nvGrpSpPr>
        <p:grpSpPr>
          <a:xfrm>
            <a:off x="5555371" y="3166041"/>
            <a:ext cx="2487168" cy="351695"/>
            <a:chOff x="4443164" y="2710724"/>
            <a:chExt cx="1865376" cy="263771"/>
          </a:xfrm>
        </p:grpSpPr>
        <p:sp>
          <p:nvSpPr>
            <p:cNvPr id="15380" name="TextBox 15379">
              <a:extLst>
                <a:ext uri="{FF2B5EF4-FFF2-40B4-BE49-F238E27FC236}">
                  <a16:creationId xmlns:a16="http://schemas.microsoft.com/office/drawing/2014/main" id="{70317F05-B2C9-DCCD-3B59-DE5B17F8F3CB}"/>
                </a:ext>
              </a:extLst>
            </p:cNvPr>
            <p:cNvSpPr txBox="1"/>
            <p:nvPr/>
          </p:nvSpPr>
          <p:spPr>
            <a:xfrm>
              <a:off x="4637631" y="2710724"/>
              <a:ext cx="1418501" cy="125900"/>
            </a:xfrm>
            <a:prstGeom prst="rect">
              <a:avLst/>
            </a:prstGeom>
            <a:noFill/>
          </p:spPr>
          <p:txBody>
            <a:bodyPr wrap="square" lIns="0" tIns="0" rIns="0" bIns="0">
              <a:spAutoFit/>
            </a:bodyPr>
            <a:lstStyle/>
            <a:p>
              <a:pPr algn="ctr" defTabSz="609585" fontAlgn="base">
                <a:spcBef>
                  <a:spcPct val="0"/>
                </a:spcBef>
                <a:spcAft>
                  <a:spcPct val="0"/>
                </a:spcAft>
              </a:pPr>
              <a:r>
                <a:rPr lang="en-US" sz="1091" dirty="0">
                  <a:solidFill>
                    <a:srgbClr val="000000"/>
                  </a:solidFill>
                  <a:latin typeface="Calibri" panose="020F0502020204030204" pitchFamily="34" charset="0"/>
                  <a:ea typeface="ヒラギノ角ゴ Pro W3" pitchFamily="-126" charset="-128"/>
                  <a:cs typeface="Calibri" panose="020F0502020204030204" pitchFamily="34" charset="0"/>
                </a:rPr>
                <a:t>Request Questionnaire Package</a:t>
              </a:r>
            </a:p>
          </p:txBody>
        </p:sp>
        <p:sp>
          <p:nvSpPr>
            <p:cNvPr id="15396" name="TextBox 15395">
              <a:extLst>
                <a:ext uri="{FF2B5EF4-FFF2-40B4-BE49-F238E27FC236}">
                  <a16:creationId xmlns:a16="http://schemas.microsoft.com/office/drawing/2014/main" id="{A5C8B5A2-AAF0-4408-3C2E-3EA5E55D10C2}"/>
                </a:ext>
              </a:extLst>
            </p:cNvPr>
            <p:cNvSpPr txBox="1"/>
            <p:nvPr/>
          </p:nvSpPr>
          <p:spPr>
            <a:xfrm>
              <a:off x="4530120" y="2851336"/>
              <a:ext cx="1633523" cy="123159"/>
            </a:xfrm>
            <a:prstGeom prst="rect">
              <a:avLst/>
            </a:prstGeom>
            <a:noFill/>
          </p:spPr>
          <p:txBody>
            <a:bodyPr wrap="square" lIns="0" tIns="0" rIns="0" bIns="0">
              <a:spAutoFit/>
            </a:bodyPr>
            <a:lstStyle/>
            <a:p>
              <a:pPr algn="ctr" defTabSz="609585" fontAlgn="base">
                <a:spcBef>
                  <a:spcPct val="0"/>
                </a:spcBef>
                <a:spcAft>
                  <a:spcPct val="0"/>
                </a:spcAft>
              </a:pPr>
              <a:r>
                <a:rPr lang="en-US" sz="1067" dirty="0">
                  <a:solidFill>
                    <a:prstClr val="black"/>
                  </a:solidFill>
                  <a:latin typeface="Calibri" panose="020F0502020204030204" pitchFamily="34" charset="0"/>
                  <a:ea typeface="ヒラギノ角ゴ Pro W3" pitchFamily="-126" charset="-128"/>
                  <a:cs typeface="Calibri" panose="020F0502020204030204" pitchFamily="34" charset="0"/>
                </a:rPr>
                <a:t>(</a:t>
              </a:r>
              <a:r>
                <a:rPr lang="en-US" sz="933" dirty="0">
                  <a:solidFill>
                    <a:srgbClr val="167FAC">
                      <a:lumMod val="50000"/>
                    </a:srgbClr>
                  </a:solidFill>
                  <a:latin typeface="Consolas" panose="020B0609020204030204" pitchFamily="49" charset="0"/>
                  <a:ea typeface="ヒラギノ角ゴ Pro W3" pitchFamily="-126" charset="-128"/>
                  <a:cs typeface="Calibri" panose="020F0502020204030204" pitchFamily="34" charset="0"/>
                </a:rPr>
                <a:t>$questionnaire-package</a:t>
              </a:r>
              <a:r>
                <a:rPr lang="en-US" sz="667" dirty="0">
                  <a:solidFill>
                    <a:srgbClr val="167FAC">
                      <a:lumMod val="50000"/>
                    </a:srgbClr>
                  </a:solidFill>
                  <a:latin typeface="Consolas" panose="020B0609020204030204" pitchFamily="49" charset="0"/>
                  <a:ea typeface="ヒラギノ角ゴ Pro W3" pitchFamily="-126" charset="-128"/>
                  <a:cs typeface="Calibri" panose="020F0502020204030204" pitchFamily="34" charset="0"/>
                </a:rPr>
                <a:t> </a:t>
              </a:r>
              <a:r>
                <a:rPr lang="en-US" sz="1067" dirty="0">
                  <a:solidFill>
                    <a:prstClr val="black"/>
                  </a:solidFill>
                  <a:latin typeface="Calibri" panose="020F0502020204030204" pitchFamily="34" charset="0"/>
                  <a:ea typeface="ヒラギノ角ゴ Pro W3" pitchFamily="-126" charset="-128"/>
                  <a:cs typeface="Calibri" panose="020F0502020204030204" pitchFamily="34" charset="0"/>
                </a:rPr>
                <a:t>operation)</a:t>
              </a:r>
            </a:p>
          </p:txBody>
        </p:sp>
        <p:cxnSp>
          <p:nvCxnSpPr>
            <p:cNvPr id="15398" name="Straight Arrow Connector 15397">
              <a:extLst>
                <a:ext uri="{FF2B5EF4-FFF2-40B4-BE49-F238E27FC236}">
                  <a16:creationId xmlns:a16="http://schemas.microsoft.com/office/drawing/2014/main" id="{E0E26A0B-F936-DDFC-0A4C-8FEF545080F2}"/>
                </a:ext>
              </a:extLst>
            </p:cNvPr>
            <p:cNvCxnSpPr>
              <a:cxnSpLocks/>
            </p:cNvCxnSpPr>
            <p:nvPr/>
          </p:nvCxnSpPr>
          <p:spPr>
            <a:xfrm>
              <a:off x="4443164" y="2846117"/>
              <a:ext cx="1865376" cy="0"/>
            </a:xfrm>
            <a:prstGeom prst="straightConnector1">
              <a:avLst/>
            </a:prstGeom>
            <a:noFill/>
            <a:ln w="6350" cap="flat" cmpd="sng" algn="ctr">
              <a:solidFill>
                <a:srgbClr val="000000"/>
              </a:solidFill>
              <a:prstDash val="solid"/>
              <a:miter lim="800000"/>
              <a:tailEnd type="triangle"/>
            </a:ln>
            <a:effectLst/>
          </p:spPr>
        </p:cxnSp>
      </p:grpSp>
      <p:grpSp>
        <p:nvGrpSpPr>
          <p:cNvPr id="27" name="Group 26">
            <a:extLst>
              <a:ext uri="{FF2B5EF4-FFF2-40B4-BE49-F238E27FC236}">
                <a16:creationId xmlns:a16="http://schemas.microsoft.com/office/drawing/2014/main" id="{60B370D1-E743-43C9-1435-7611F00D629F}"/>
              </a:ext>
            </a:extLst>
          </p:cNvPr>
          <p:cNvGrpSpPr/>
          <p:nvPr/>
        </p:nvGrpSpPr>
        <p:grpSpPr>
          <a:xfrm>
            <a:off x="5555371" y="4620661"/>
            <a:ext cx="2487168" cy="350723"/>
            <a:chOff x="4443164" y="3787076"/>
            <a:chExt cx="1865376" cy="263042"/>
          </a:xfrm>
        </p:grpSpPr>
        <p:cxnSp>
          <p:nvCxnSpPr>
            <p:cNvPr id="15386" name="Straight Arrow Connector 15385">
              <a:extLst>
                <a:ext uri="{FF2B5EF4-FFF2-40B4-BE49-F238E27FC236}">
                  <a16:creationId xmlns:a16="http://schemas.microsoft.com/office/drawing/2014/main" id="{904D1882-C56B-1B25-E07E-62E09FF222BE}"/>
                </a:ext>
              </a:extLst>
            </p:cNvPr>
            <p:cNvCxnSpPr>
              <a:cxnSpLocks/>
            </p:cNvCxnSpPr>
            <p:nvPr/>
          </p:nvCxnSpPr>
          <p:spPr>
            <a:xfrm>
              <a:off x="4443164" y="3921790"/>
              <a:ext cx="1865376" cy="0"/>
            </a:xfrm>
            <a:prstGeom prst="straightConnector1">
              <a:avLst/>
            </a:prstGeom>
            <a:noFill/>
            <a:ln w="6350" cap="flat" cmpd="sng" algn="ctr">
              <a:solidFill>
                <a:schemeClr val="tx1"/>
              </a:solidFill>
              <a:prstDash val="solid"/>
              <a:miter lim="800000"/>
              <a:tailEnd type="triangle"/>
            </a:ln>
            <a:effectLst/>
          </p:spPr>
        </p:cxnSp>
        <p:sp>
          <p:nvSpPr>
            <p:cNvPr id="15387" name="TextBox 15386">
              <a:extLst>
                <a:ext uri="{FF2B5EF4-FFF2-40B4-BE49-F238E27FC236}">
                  <a16:creationId xmlns:a16="http://schemas.microsoft.com/office/drawing/2014/main" id="{127222F8-61E3-13A3-DBCB-403254D8824A}"/>
                </a:ext>
              </a:extLst>
            </p:cNvPr>
            <p:cNvSpPr txBox="1"/>
            <p:nvPr/>
          </p:nvSpPr>
          <p:spPr>
            <a:xfrm>
              <a:off x="4668666" y="3787076"/>
              <a:ext cx="1238673" cy="125900"/>
            </a:xfrm>
            <a:prstGeom prst="rect">
              <a:avLst/>
            </a:prstGeom>
            <a:noFill/>
          </p:spPr>
          <p:txBody>
            <a:bodyPr wrap="square" lIns="0" tIns="0" rIns="0" bIns="0">
              <a:spAutoFit/>
            </a:bodyPr>
            <a:lstStyle/>
            <a:p>
              <a:pPr algn="ctr" defTabSz="609585" fontAlgn="base">
                <a:spcBef>
                  <a:spcPct val="0"/>
                </a:spcBef>
                <a:spcAft>
                  <a:spcPct val="0"/>
                </a:spcAft>
              </a:pPr>
              <a:r>
                <a:rPr lang="en-US" sz="1091" dirty="0">
                  <a:solidFill>
                    <a:prstClr val="black"/>
                  </a:solidFill>
                  <a:latin typeface="Calibri" panose="020F0502020204030204" pitchFamily="34" charset="0"/>
                  <a:ea typeface="ヒラギノ角ゴ Pro W3" pitchFamily="-126" charset="-128"/>
                  <a:cs typeface="Calibri" panose="020F0502020204030204" pitchFamily="34" charset="0"/>
                </a:rPr>
                <a:t>Call for Next Question</a:t>
              </a:r>
            </a:p>
          </p:txBody>
        </p:sp>
        <p:sp>
          <p:nvSpPr>
            <p:cNvPr id="15399" name="TextBox 15398">
              <a:extLst>
                <a:ext uri="{FF2B5EF4-FFF2-40B4-BE49-F238E27FC236}">
                  <a16:creationId xmlns:a16="http://schemas.microsoft.com/office/drawing/2014/main" id="{1BC0ABF6-900A-6F52-8092-3F9A64F38B2D}"/>
                </a:ext>
              </a:extLst>
            </p:cNvPr>
            <p:cNvSpPr txBox="1"/>
            <p:nvPr/>
          </p:nvSpPr>
          <p:spPr>
            <a:xfrm>
              <a:off x="4589810" y="3926959"/>
              <a:ext cx="1396385" cy="123159"/>
            </a:xfrm>
            <a:prstGeom prst="rect">
              <a:avLst/>
            </a:prstGeom>
            <a:noFill/>
          </p:spPr>
          <p:txBody>
            <a:bodyPr wrap="square" lIns="0" tIns="0" rIns="0" bIns="0">
              <a:spAutoFit/>
            </a:bodyPr>
            <a:lstStyle/>
            <a:p>
              <a:pPr algn="ctr" defTabSz="609585" fontAlgn="base">
                <a:spcBef>
                  <a:spcPct val="0"/>
                </a:spcBef>
                <a:spcAft>
                  <a:spcPct val="0"/>
                </a:spcAft>
              </a:pPr>
              <a:r>
                <a:rPr lang="en-US" sz="933" dirty="0">
                  <a:solidFill>
                    <a:prstClr val="black"/>
                  </a:solidFill>
                  <a:latin typeface="Consolas" panose="020B0609020204030204" pitchFamily="49" charset="0"/>
                  <a:ea typeface="ヒラギノ角ゴ Pro W3" pitchFamily="-126" charset="-128"/>
                  <a:cs typeface="Calibri" panose="020F0502020204030204" pitchFamily="34" charset="0"/>
                </a:rPr>
                <a:t>(</a:t>
              </a:r>
              <a:r>
                <a:rPr lang="en-US" sz="933" dirty="0">
                  <a:solidFill>
                    <a:srgbClr val="167FAC">
                      <a:lumMod val="50000"/>
                    </a:srgbClr>
                  </a:solidFill>
                  <a:latin typeface="Consolas" panose="020B0609020204030204" pitchFamily="49" charset="0"/>
                  <a:ea typeface="ヒラギノ角ゴ Pro W3" pitchFamily="-126" charset="-128"/>
                  <a:cs typeface="Calibri" panose="020F0502020204030204" pitchFamily="34" charset="0"/>
                </a:rPr>
                <a:t>$next-question</a:t>
              </a:r>
              <a:r>
                <a:rPr lang="en-US" sz="667" dirty="0">
                  <a:solidFill>
                    <a:srgbClr val="167FAC">
                      <a:lumMod val="50000"/>
                    </a:srgbClr>
                  </a:solidFill>
                  <a:latin typeface="Consolas" panose="020B0609020204030204" pitchFamily="49" charset="0"/>
                  <a:ea typeface="ヒラギノ角ゴ Pro W3" pitchFamily="-126" charset="-128"/>
                  <a:cs typeface="Calibri" panose="020F0502020204030204" pitchFamily="34" charset="0"/>
                </a:rPr>
                <a:t> </a:t>
              </a:r>
              <a:r>
                <a:rPr lang="en-US" sz="1067" dirty="0">
                  <a:solidFill>
                    <a:prstClr val="black"/>
                  </a:solidFill>
                  <a:latin typeface="Calibri" panose="020F0502020204030204" pitchFamily="34" charset="0"/>
                  <a:ea typeface="Calibri" panose="020F0502020204030204" pitchFamily="34" charset="0"/>
                  <a:cs typeface="Calibri" panose="020F0502020204030204" pitchFamily="34" charset="0"/>
                </a:rPr>
                <a:t>operation</a:t>
              </a:r>
              <a:r>
                <a:rPr lang="en-US" sz="933" dirty="0">
                  <a:solidFill>
                    <a:prstClr val="black"/>
                  </a:solidFill>
                  <a:latin typeface="Calibri" panose="020F0502020204030204" pitchFamily="34" charset="0"/>
                  <a:ea typeface="Calibri" panose="020F0502020204030204" pitchFamily="34" charset="0"/>
                  <a:cs typeface="Calibri" panose="020F0502020204030204" pitchFamily="34" charset="0"/>
                </a:rPr>
                <a:t>)</a:t>
              </a:r>
            </a:p>
          </p:txBody>
        </p:sp>
      </p:grpSp>
      <p:sp>
        <p:nvSpPr>
          <p:cNvPr id="15400" name="Rectangle: Rounded Corners 15399">
            <a:extLst>
              <a:ext uri="{FF2B5EF4-FFF2-40B4-BE49-F238E27FC236}">
                <a16:creationId xmlns:a16="http://schemas.microsoft.com/office/drawing/2014/main" id="{BF9414AC-690E-326F-D189-D5C626DC4347}"/>
              </a:ext>
            </a:extLst>
          </p:cNvPr>
          <p:cNvSpPr/>
          <p:nvPr/>
        </p:nvSpPr>
        <p:spPr>
          <a:xfrm>
            <a:off x="5451455" y="3132067"/>
            <a:ext cx="78837" cy="2560320"/>
          </a:xfrm>
          <a:prstGeom prst="roundRect">
            <a:avLst>
              <a:gd name="adj" fmla="val 0"/>
            </a:avLst>
          </a:prstGeom>
          <a:solidFill>
            <a:srgbClr val="FFFFFF">
              <a:lumMod val="95000"/>
            </a:srgbClr>
          </a:solidFill>
          <a:ln w="9525" cap="flat" cmpd="sng" algn="ctr">
            <a:solidFill>
              <a:srgbClr val="FFFFFF">
                <a:lumMod val="75000"/>
              </a:srgbClr>
            </a:solidFill>
            <a:prstDash val="solid"/>
            <a:miter lim="800000"/>
          </a:ln>
          <a:effectLst/>
        </p:spPr>
        <p:txBody>
          <a:bodyPr lIns="0" rIns="0" rtlCol="0" anchor="ctr"/>
          <a:lstStyle/>
          <a:p>
            <a:pPr algn="ctr" defTabSz="1219170">
              <a:defRPr/>
            </a:pPr>
            <a:endPar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endParaRPr>
          </a:p>
        </p:txBody>
      </p:sp>
      <p:grpSp>
        <p:nvGrpSpPr>
          <p:cNvPr id="22" name="Group 21">
            <a:extLst>
              <a:ext uri="{FF2B5EF4-FFF2-40B4-BE49-F238E27FC236}">
                <a16:creationId xmlns:a16="http://schemas.microsoft.com/office/drawing/2014/main" id="{8161F626-ED5F-03E8-7FDE-3EEFE5167C33}"/>
              </a:ext>
            </a:extLst>
          </p:cNvPr>
          <p:cNvGrpSpPr/>
          <p:nvPr/>
        </p:nvGrpSpPr>
        <p:grpSpPr>
          <a:xfrm>
            <a:off x="8141244" y="3278372"/>
            <a:ext cx="1341120" cy="343893"/>
            <a:chOff x="6382569" y="2766624"/>
            <a:chExt cx="1005840" cy="257920"/>
          </a:xfrm>
        </p:grpSpPr>
        <p:cxnSp>
          <p:nvCxnSpPr>
            <p:cNvPr id="15409" name="Straight Arrow Connector 15408">
              <a:extLst>
                <a:ext uri="{FF2B5EF4-FFF2-40B4-BE49-F238E27FC236}">
                  <a16:creationId xmlns:a16="http://schemas.microsoft.com/office/drawing/2014/main" id="{0BDB2C83-BC08-6C44-7D75-991BF60DACF0}"/>
                </a:ext>
              </a:extLst>
            </p:cNvPr>
            <p:cNvCxnSpPr>
              <a:cxnSpLocks/>
            </p:cNvCxnSpPr>
            <p:nvPr/>
          </p:nvCxnSpPr>
          <p:spPr>
            <a:xfrm>
              <a:off x="6382569" y="3024544"/>
              <a:ext cx="1005840" cy="0"/>
            </a:xfrm>
            <a:prstGeom prst="straightConnector1">
              <a:avLst/>
            </a:prstGeom>
            <a:noFill/>
            <a:ln w="6350" cap="flat" cmpd="sng" algn="ctr">
              <a:solidFill>
                <a:srgbClr val="000000"/>
              </a:solidFill>
              <a:prstDash val="solid"/>
              <a:miter lim="800000"/>
              <a:headEnd type="triangle"/>
              <a:tailEnd type="triangle"/>
            </a:ln>
            <a:effectLst/>
          </p:spPr>
        </p:cxnSp>
        <p:sp>
          <p:nvSpPr>
            <p:cNvPr id="15410" name="TextBox 15409">
              <a:extLst>
                <a:ext uri="{FF2B5EF4-FFF2-40B4-BE49-F238E27FC236}">
                  <a16:creationId xmlns:a16="http://schemas.microsoft.com/office/drawing/2014/main" id="{8C9D2A8F-73C8-B4F1-C7BE-2AB6E85A721B}"/>
                </a:ext>
              </a:extLst>
            </p:cNvPr>
            <p:cNvSpPr txBox="1"/>
            <p:nvPr/>
          </p:nvSpPr>
          <p:spPr>
            <a:xfrm>
              <a:off x="6534257" y="2766624"/>
              <a:ext cx="714601" cy="251800"/>
            </a:xfrm>
            <a:prstGeom prst="rect">
              <a:avLst/>
            </a:prstGeom>
            <a:noFill/>
          </p:spPr>
          <p:txBody>
            <a:bodyPr wrap="square" lIns="0" tIns="0" rIns="0" bIns="0">
              <a:spAutoFit/>
            </a:bodyPr>
            <a:lstStyle/>
            <a:p>
              <a:pPr algn="ctr" defTabSz="1219170">
                <a:defRPr/>
              </a:pPr>
              <a:r>
                <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rPr>
                <a:t>Templates/Rules </a:t>
              </a:r>
            </a:p>
            <a:p>
              <a:pPr algn="ctr" defTabSz="1219170">
                <a:defRPr/>
              </a:pPr>
              <a:r>
                <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rPr>
                <a:t>Processing</a:t>
              </a:r>
            </a:p>
          </p:txBody>
        </p:sp>
      </p:grpSp>
      <p:sp>
        <p:nvSpPr>
          <p:cNvPr id="15416" name="TextBox 15415">
            <a:extLst>
              <a:ext uri="{FF2B5EF4-FFF2-40B4-BE49-F238E27FC236}">
                <a16:creationId xmlns:a16="http://schemas.microsoft.com/office/drawing/2014/main" id="{B51CB179-E890-EE1A-ED2D-B4DE3E8C3652}"/>
              </a:ext>
            </a:extLst>
          </p:cNvPr>
          <p:cNvSpPr txBox="1"/>
          <p:nvPr/>
        </p:nvSpPr>
        <p:spPr>
          <a:xfrm>
            <a:off x="1965435" y="1089957"/>
            <a:ext cx="4068021" cy="260199"/>
          </a:xfrm>
          <a:prstGeom prst="rect">
            <a:avLst/>
          </a:prstGeom>
          <a:noFill/>
        </p:spPr>
        <p:txBody>
          <a:bodyPr wrap="square">
            <a:spAutoFit/>
          </a:bodyPr>
          <a:lstStyle/>
          <a:p>
            <a:pPr algn="ctr" defTabSz="609585" fontAlgn="base">
              <a:spcBef>
                <a:spcPct val="0"/>
              </a:spcBef>
              <a:spcAft>
                <a:spcPct val="0"/>
              </a:spcAft>
            </a:pPr>
            <a:r>
              <a:rPr lang="en-US" sz="1091" b="1" kern="0" dirty="0">
                <a:solidFill>
                  <a:srgbClr val="000000"/>
                </a:solidFill>
                <a:latin typeface="Calibri" panose="020F0502020204030204" pitchFamily="34" charset="0"/>
                <a:ea typeface="ヒラギノ角ゴ Pro W3" pitchFamily="-126" charset="-128"/>
                <a:cs typeface="Calibri" panose="020F0502020204030204" pitchFamily="34" charset="0"/>
              </a:rPr>
              <a:t>Provider System</a:t>
            </a:r>
          </a:p>
        </p:txBody>
      </p:sp>
      <p:grpSp>
        <p:nvGrpSpPr>
          <p:cNvPr id="28" name="Group 27">
            <a:extLst>
              <a:ext uri="{FF2B5EF4-FFF2-40B4-BE49-F238E27FC236}">
                <a16:creationId xmlns:a16="http://schemas.microsoft.com/office/drawing/2014/main" id="{689B3EB1-C08E-8BBF-C7C3-0F22F6D1084D}"/>
              </a:ext>
            </a:extLst>
          </p:cNvPr>
          <p:cNvGrpSpPr/>
          <p:nvPr/>
        </p:nvGrpSpPr>
        <p:grpSpPr>
          <a:xfrm>
            <a:off x="8161008" y="4670601"/>
            <a:ext cx="1341120" cy="345026"/>
            <a:chOff x="6397392" y="3824539"/>
            <a:chExt cx="1005840" cy="258770"/>
          </a:xfrm>
        </p:grpSpPr>
        <p:cxnSp>
          <p:nvCxnSpPr>
            <p:cNvPr id="15392" name="Straight Arrow Connector 15391">
              <a:extLst>
                <a:ext uri="{FF2B5EF4-FFF2-40B4-BE49-F238E27FC236}">
                  <a16:creationId xmlns:a16="http://schemas.microsoft.com/office/drawing/2014/main" id="{F207D6F9-8777-47C5-2086-991887C8B98A}"/>
                </a:ext>
              </a:extLst>
            </p:cNvPr>
            <p:cNvCxnSpPr>
              <a:cxnSpLocks/>
            </p:cNvCxnSpPr>
            <p:nvPr/>
          </p:nvCxnSpPr>
          <p:spPr>
            <a:xfrm>
              <a:off x="6397392" y="4083309"/>
              <a:ext cx="1005840" cy="0"/>
            </a:xfrm>
            <a:prstGeom prst="straightConnector1">
              <a:avLst/>
            </a:prstGeom>
            <a:noFill/>
            <a:ln w="6350" cap="flat" cmpd="sng" algn="ctr">
              <a:solidFill>
                <a:srgbClr val="000000"/>
              </a:solidFill>
              <a:prstDash val="solid"/>
              <a:miter lim="800000"/>
              <a:headEnd type="triangle"/>
              <a:tailEnd type="triangle"/>
            </a:ln>
            <a:effectLst/>
          </p:spPr>
        </p:cxnSp>
        <p:sp>
          <p:nvSpPr>
            <p:cNvPr id="4" name="TextBox 3">
              <a:extLst>
                <a:ext uri="{FF2B5EF4-FFF2-40B4-BE49-F238E27FC236}">
                  <a16:creationId xmlns:a16="http://schemas.microsoft.com/office/drawing/2014/main" id="{D80C0276-5DDA-917F-70F8-B78A29307EBC}"/>
                </a:ext>
              </a:extLst>
            </p:cNvPr>
            <p:cNvSpPr txBox="1"/>
            <p:nvPr/>
          </p:nvSpPr>
          <p:spPr>
            <a:xfrm>
              <a:off x="6534257" y="3824539"/>
              <a:ext cx="714601" cy="251800"/>
            </a:xfrm>
            <a:prstGeom prst="rect">
              <a:avLst/>
            </a:prstGeom>
            <a:noFill/>
          </p:spPr>
          <p:txBody>
            <a:bodyPr wrap="square" lIns="0" tIns="0" rIns="0" bIns="0">
              <a:spAutoFit/>
            </a:bodyPr>
            <a:lstStyle/>
            <a:p>
              <a:pPr algn="ctr" defTabSz="1219170">
                <a:defRPr/>
              </a:pPr>
              <a:r>
                <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rPr>
                <a:t>Templates/Rules </a:t>
              </a:r>
            </a:p>
            <a:p>
              <a:pPr algn="ctr" defTabSz="1219170">
                <a:defRPr/>
              </a:pPr>
              <a:r>
                <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rPr>
                <a:t>Processing</a:t>
              </a:r>
            </a:p>
          </p:txBody>
        </p:sp>
      </p:grpSp>
      <p:sp>
        <p:nvSpPr>
          <p:cNvPr id="15402" name="Rectangle: Rounded Corners 15401">
            <a:extLst>
              <a:ext uri="{FF2B5EF4-FFF2-40B4-BE49-F238E27FC236}">
                <a16:creationId xmlns:a16="http://schemas.microsoft.com/office/drawing/2014/main" id="{FCA75148-A0F6-FBE6-D619-59C60827C0BF}"/>
              </a:ext>
            </a:extLst>
          </p:cNvPr>
          <p:cNvSpPr/>
          <p:nvPr/>
        </p:nvSpPr>
        <p:spPr>
          <a:xfrm>
            <a:off x="3536635" y="1368831"/>
            <a:ext cx="914400" cy="353781"/>
          </a:xfrm>
          <a:prstGeom prst="roundRect">
            <a:avLst>
              <a:gd name="adj" fmla="val 0"/>
            </a:avLst>
          </a:prstGeom>
          <a:solidFill>
            <a:srgbClr val="FCF0D0"/>
          </a:solidFill>
          <a:ln w="9525" cap="flat" cmpd="sng" algn="ctr">
            <a:solidFill>
              <a:srgbClr val="E5EEEF">
                <a:lumMod val="25000"/>
              </a:srgbClr>
            </a:solidFill>
            <a:prstDash val="solid"/>
            <a:miter lim="800000"/>
          </a:ln>
          <a:effectLst/>
        </p:spPr>
        <p:txBody>
          <a:bodyPr lIns="0" rIns="0" rtlCol="0" anchor="ctr"/>
          <a:lstStyle/>
          <a:p>
            <a:pPr algn="ctr" defTabSz="1219170">
              <a:defRPr/>
            </a:pPr>
            <a:r>
              <a:rPr lang="en-US" sz="1067" kern="0" dirty="0">
                <a:solidFill>
                  <a:srgbClr val="000000"/>
                </a:solidFill>
                <a:latin typeface="Calibri" panose="020F0502020204030204" pitchFamily="34" charset="0"/>
                <a:ea typeface="ヒラギノ角ゴ Pro W3" pitchFamily="-126" charset="-128"/>
                <a:cs typeface="Calibri" panose="020F0502020204030204" pitchFamily="34" charset="0"/>
              </a:rPr>
              <a:t>EHR</a:t>
            </a:r>
            <a:endPar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endParaRPr>
          </a:p>
        </p:txBody>
      </p:sp>
      <p:sp>
        <p:nvSpPr>
          <p:cNvPr id="15403" name="Rectangle: Rounded Corners 15402">
            <a:extLst>
              <a:ext uri="{FF2B5EF4-FFF2-40B4-BE49-F238E27FC236}">
                <a16:creationId xmlns:a16="http://schemas.microsoft.com/office/drawing/2014/main" id="{C00E02A1-9C0A-E162-AFBA-230D918F8FD8}"/>
              </a:ext>
            </a:extLst>
          </p:cNvPr>
          <p:cNvSpPr/>
          <p:nvPr/>
        </p:nvSpPr>
        <p:spPr>
          <a:xfrm>
            <a:off x="5021560" y="1368831"/>
            <a:ext cx="914400" cy="353781"/>
          </a:xfrm>
          <a:prstGeom prst="roundRect">
            <a:avLst>
              <a:gd name="adj" fmla="val 0"/>
            </a:avLst>
          </a:prstGeom>
          <a:solidFill>
            <a:srgbClr val="FCF0D0"/>
          </a:solidFill>
          <a:ln w="9525" cap="flat" cmpd="sng" algn="ctr">
            <a:solidFill>
              <a:srgbClr val="E5EEEF">
                <a:lumMod val="25000"/>
              </a:srgbClr>
            </a:solidFill>
            <a:prstDash val="solid"/>
            <a:miter lim="800000"/>
          </a:ln>
          <a:effectLst/>
        </p:spPr>
        <p:txBody>
          <a:bodyPr lIns="0" rIns="0" rtlCol="0" anchor="ctr"/>
          <a:lstStyle/>
          <a:p>
            <a:pPr algn="ctr" defTabSz="1219170">
              <a:defRPr/>
            </a:pPr>
            <a:r>
              <a:rPr lang="en-US" sz="1067" kern="0" dirty="0">
                <a:solidFill>
                  <a:srgbClr val="000000"/>
                </a:solidFill>
                <a:latin typeface="Calibri" panose="020F0502020204030204" pitchFamily="34" charset="0"/>
                <a:ea typeface="ヒラギノ角ゴ Pro W3" pitchFamily="-126" charset="-128"/>
                <a:cs typeface="Calibri" panose="020F0502020204030204" pitchFamily="34" charset="0"/>
              </a:rPr>
              <a:t>SMART/Native </a:t>
            </a:r>
          </a:p>
          <a:p>
            <a:pPr algn="ctr" defTabSz="1219170">
              <a:defRPr/>
            </a:pPr>
            <a:r>
              <a:rPr lang="en-US" sz="1067" kern="0" dirty="0">
                <a:solidFill>
                  <a:srgbClr val="000000"/>
                </a:solidFill>
                <a:latin typeface="Calibri" panose="020F0502020204030204" pitchFamily="34" charset="0"/>
                <a:ea typeface="ヒラギノ角ゴ Pro W3" pitchFamily="-126" charset="-128"/>
                <a:cs typeface="Calibri" panose="020F0502020204030204" pitchFamily="34" charset="0"/>
              </a:rPr>
              <a:t>DTR App</a:t>
            </a:r>
          </a:p>
        </p:txBody>
      </p:sp>
      <p:sp>
        <p:nvSpPr>
          <p:cNvPr id="15404" name="Rectangle: Rounded Corners 15403">
            <a:extLst>
              <a:ext uri="{FF2B5EF4-FFF2-40B4-BE49-F238E27FC236}">
                <a16:creationId xmlns:a16="http://schemas.microsoft.com/office/drawing/2014/main" id="{8503541A-A195-3123-727E-D62F319E2F92}"/>
              </a:ext>
            </a:extLst>
          </p:cNvPr>
          <p:cNvSpPr/>
          <p:nvPr/>
        </p:nvSpPr>
        <p:spPr>
          <a:xfrm>
            <a:off x="7652395" y="1368831"/>
            <a:ext cx="914400" cy="353781"/>
          </a:xfrm>
          <a:prstGeom prst="roundRect">
            <a:avLst>
              <a:gd name="adj" fmla="val 0"/>
            </a:avLst>
          </a:prstGeom>
          <a:solidFill>
            <a:srgbClr val="FCF0D0"/>
          </a:solidFill>
          <a:ln w="9525" cap="flat" cmpd="sng" algn="ctr">
            <a:solidFill>
              <a:srgbClr val="E5EEEF">
                <a:lumMod val="25000"/>
              </a:srgbClr>
            </a:solidFill>
            <a:prstDash val="solid"/>
            <a:miter lim="800000"/>
          </a:ln>
          <a:effectLst/>
        </p:spPr>
        <p:txBody>
          <a:bodyPr lIns="0" rIns="0" rtlCol="0" anchor="ctr"/>
          <a:lstStyle/>
          <a:p>
            <a:pPr algn="ctr" defTabSz="1219170">
              <a:defRPr/>
            </a:pPr>
            <a:r>
              <a:rPr lang="en-US" sz="1067" kern="0" dirty="0">
                <a:solidFill>
                  <a:srgbClr val="000000"/>
                </a:solidFill>
                <a:latin typeface="Calibri" panose="020F0502020204030204" pitchFamily="34" charset="0"/>
                <a:ea typeface="ヒラギノ角ゴ Pro W3" pitchFamily="-126" charset="-128"/>
                <a:cs typeface="Calibri" panose="020F0502020204030204" pitchFamily="34" charset="0"/>
              </a:rPr>
              <a:t>DTR Endpoint</a:t>
            </a:r>
          </a:p>
        </p:txBody>
      </p:sp>
      <p:sp>
        <p:nvSpPr>
          <p:cNvPr id="15406" name="Rectangle: Rounded Corners 15405">
            <a:extLst>
              <a:ext uri="{FF2B5EF4-FFF2-40B4-BE49-F238E27FC236}">
                <a16:creationId xmlns:a16="http://schemas.microsoft.com/office/drawing/2014/main" id="{880E2711-4FC4-3654-7C0B-176E3AE2E46F}"/>
              </a:ext>
            </a:extLst>
          </p:cNvPr>
          <p:cNvSpPr/>
          <p:nvPr/>
        </p:nvSpPr>
        <p:spPr>
          <a:xfrm>
            <a:off x="8997561" y="1368831"/>
            <a:ext cx="1097280" cy="353781"/>
          </a:xfrm>
          <a:prstGeom prst="roundRect">
            <a:avLst>
              <a:gd name="adj" fmla="val 0"/>
            </a:avLst>
          </a:prstGeom>
          <a:solidFill>
            <a:srgbClr val="FCF0D0"/>
          </a:solidFill>
          <a:ln w="9525" cap="flat" cmpd="sng" algn="ctr">
            <a:solidFill>
              <a:srgbClr val="E5EEEF">
                <a:lumMod val="25000"/>
              </a:srgbClr>
            </a:solidFill>
            <a:prstDash val="solid"/>
            <a:miter lim="800000"/>
          </a:ln>
          <a:effectLst/>
        </p:spPr>
        <p:txBody>
          <a:bodyPr lIns="0" rIns="0" rtlCol="0" anchor="ctr"/>
          <a:lstStyle/>
          <a:p>
            <a:pPr algn="ctr" defTabSz="1219170">
              <a:defRPr/>
            </a:pPr>
            <a:r>
              <a:rPr lang="en-US" sz="1067" kern="0" dirty="0">
                <a:solidFill>
                  <a:srgbClr val="000000"/>
                </a:solidFill>
                <a:latin typeface="Calibri" panose="020F0502020204030204" pitchFamily="34" charset="0"/>
                <a:ea typeface="ヒラギノ角ゴ Pro W3" pitchFamily="-126" charset="-128"/>
                <a:cs typeface="Calibri" panose="020F0502020204030204" pitchFamily="34" charset="0"/>
              </a:rPr>
              <a:t>Templates / Rules</a:t>
            </a:r>
          </a:p>
          <a:p>
            <a:pPr algn="ctr" defTabSz="1219170">
              <a:defRPr/>
            </a:pPr>
            <a:r>
              <a:rPr lang="en-US" sz="1067" kern="0" dirty="0">
                <a:solidFill>
                  <a:srgbClr val="000000"/>
                </a:solidFill>
                <a:latin typeface="Calibri" panose="020F0502020204030204" pitchFamily="34" charset="0"/>
                <a:ea typeface="ヒラギノ角ゴ Pro W3" pitchFamily="-126" charset="-128"/>
                <a:cs typeface="Calibri" panose="020F0502020204030204" pitchFamily="34" charset="0"/>
              </a:rPr>
              <a:t>System</a:t>
            </a:r>
          </a:p>
        </p:txBody>
      </p:sp>
      <p:sp>
        <p:nvSpPr>
          <p:cNvPr id="15407" name="Rectangle: Rounded Corners 15406">
            <a:extLst>
              <a:ext uri="{FF2B5EF4-FFF2-40B4-BE49-F238E27FC236}">
                <a16:creationId xmlns:a16="http://schemas.microsoft.com/office/drawing/2014/main" id="{8582D751-0C68-2AB4-E1F4-B6A8B26E8E6F}"/>
              </a:ext>
            </a:extLst>
          </p:cNvPr>
          <p:cNvSpPr/>
          <p:nvPr/>
        </p:nvSpPr>
        <p:spPr>
          <a:xfrm>
            <a:off x="2091388" y="1368831"/>
            <a:ext cx="914400" cy="353781"/>
          </a:xfrm>
          <a:prstGeom prst="roundRect">
            <a:avLst>
              <a:gd name="adj" fmla="val 0"/>
            </a:avLst>
          </a:prstGeom>
          <a:solidFill>
            <a:srgbClr val="FCF0D0"/>
          </a:solidFill>
          <a:ln w="9525" cap="flat" cmpd="sng" algn="ctr">
            <a:solidFill>
              <a:srgbClr val="E5EEEF">
                <a:lumMod val="25000"/>
              </a:srgbClr>
            </a:solidFill>
            <a:prstDash val="solid"/>
            <a:miter lim="800000"/>
          </a:ln>
          <a:effectLst/>
        </p:spPr>
        <p:txBody>
          <a:bodyPr lIns="0" rIns="0" rtlCol="0" anchor="ctr"/>
          <a:lstStyle/>
          <a:p>
            <a:pPr algn="ctr" defTabSz="1219170">
              <a:defRPr/>
            </a:pPr>
            <a:r>
              <a:rPr lang="en-US" sz="1067" kern="0" dirty="0">
                <a:solidFill>
                  <a:srgbClr val="000000"/>
                </a:solidFill>
                <a:latin typeface="Calibri" panose="020F0502020204030204" pitchFamily="34" charset="0"/>
                <a:ea typeface="ヒラギノ角ゴ Pro W3" pitchFamily="-126" charset="-128"/>
                <a:cs typeface="Calibri" panose="020F0502020204030204" pitchFamily="34" charset="0"/>
              </a:rPr>
              <a:t>Provider</a:t>
            </a:r>
            <a:endPar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endParaRPr>
          </a:p>
        </p:txBody>
      </p:sp>
      <p:sp>
        <p:nvSpPr>
          <p:cNvPr id="8" name="TextBox 7">
            <a:extLst>
              <a:ext uri="{FF2B5EF4-FFF2-40B4-BE49-F238E27FC236}">
                <a16:creationId xmlns:a16="http://schemas.microsoft.com/office/drawing/2014/main" id="{A8DBFADE-1DB3-E993-3EC3-D948E702F265}"/>
              </a:ext>
            </a:extLst>
          </p:cNvPr>
          <p:cNvSpPr txBox="1"/>
          <p:nvPr/>
        </p:nvSpPr>
        <p:spPr>
          <a:xfrm>
            <a:off x="2948336" y="1969599"/>
            <a:ext cx="1045197" cy="420756"/>
          </a:xfrm>
          <a:prstGeom prst="rect">
            <a:avLst/>
          </a:prstGeom>
          <a:noFill/>
        </p:spPr>
        <p:txBody>
          <a:bodyPr wrap="square">
            <a:spAutoFit/>
          </a:bodyPr>
          <a:lstStyle/>
          <a:p>
            <a:pPr algn="ctr" defTabSz="609585" fontAlgn="base">
              <a:spcBef>
                <a:spcPct val="0"/>
              </a:spcBef>
              <a:spcAft>
                <a:spcPct val="0"/>
              </a:spcAft>
            </a:pPr>
            <a:r>
              <a:rPr lang="en-US" sz="1067" b="1" kern="0" dirty="0">
                <a:solidFill>
                  <a:srgbClr val="500000"/>
                </a:solidFill>
                <a:latin typeface="Calibri" panose="020F0502020204030204" pitchFamily="34" charset="0"/>
                <a:ea typeface="ヒラギノ角ゴ Pro W3" pitchFamily="-126" charset="-128"/>
                <a:cs typeface="Calibri" panose="020F0502020204030204" pitchFamily="34" charset="0"/>
              </a:rPr>
              <a:t>DTR Configuration</a:t>
            </a:r>
          </a:p>
        </p:txBody>
      </p:sp>
      <p:grpSp>
        <p:nvGrpSpPr>
          <p:cNvPr id="15390" name="Group 15389">
            <a:extLst>
              <a:ext uri="{FF2B5EF4-FFF2-40B4-BE49-F238E27FC236}">
                <a16:creationId xmlns:a16="http://schemas.microsoft.com/office/drawing/2014/main" id="{6A6FC89F-2AAC-3F3E-CB63-EA675622385F}"/>
              </a:ext>
            </a:extLst>
          </p:cNvPr>
          <p:cNvGrpSpPr/>
          <p:nvPr/>
        </p:nvGrpSpPr>
        <p:grpSpPr>
          <a:xfrm>
            <a:off x="3910013" y="1870020"/>
            <a:ext cx="1680012" cy="369332"/>
            <a:chOff x="2826189" y="1552000"/>
            <a:chExt cx="1260009" cy="276999"/>
          </a:xfrm>
        </p:grpSpPr>
        <p:sp>
          <p:nvSpPr>
            <p:cNvPr id="12" name="TextBox 11">
              <a:extLst>
                <a:ext uri="{FF2B5EF4-FFF2-40B4-BE49-F238E27FC236}">
                  <a16:creationId xmlns:a16="http://schemas.microsoft.com/office/drawing/2014/main" id="{9F9544DE-1095-5FEE-A865-5BF520869E47}"/>
                </a:ext>
              </a:extLst>
            </p:cNvPr>
            <p:cNvSpPr txBox="1"/>
            <p:nvPr/>
          </p:nvSpPr>
          <p:spPr>
            <a:xfrm>
              <a:off x="2907732" y="1589168"/>
              <a:ext cx="1085890" cy="125900"/>
            </a:xfrm>
            <a:prstGeom prst="rect">
              <a:avLst/>
            </a:prstGeom>
            <a:noFill/>
          </p:spPr>
          <p:txBody>
            <a:bodyPr wrap="square" lIns="0" tIns="0" rIns="0" bIns="0">
              <a:spAutoFit/>
            </a:bodyPr>
            <a:lstStyle/>
            <a:p>
              <a:pPr algn="ctr" defTabSz="1219170">
                <a:defRPr/>
              </a:pPr>
              <a:r>
                <a:rPr lang="en-US" sz="1091" kern="0" dirty="0">
                  <a:solidFill>
                    <a:srgbClr val="C0504D">
                      <a:lumMod val="50000"/>
                    </a:srgbClr>
                  </a:solidFill>
                  <a:latin typeface="Calibri" panose="020F0502020204030204" pitchFamily="34" charset="0"/>
                  <a:ea typeface="ヒラギノ角ゴ Pro W3" pitchFamily="-126" charset="-128"/>
                  <a:cs typeface="Calibri" panose="020F0502020204030204" pitchFamily="34" charset="0"/>
                </a:rPr>
                <a:t>EHR to App Connectivity</a:t>
              </a:r>
            </a:p>
          </p:txBody>
        </p:sp>
        <p:cxnSp>
          <p:nvCxnSpPr>
            <p:cNvPr id="6" name="Straight Arrow Connector 5">
              <a:extLst>
                <a:ext uri="{FF2B5EF4-FFF2-40B4-BE49-F238E27FC236}">
                  <a16:creationId xmlns:a16="http://schemas.microsoft.com/office/drawing/2014/main" id="{B6A2CB37-A073-D338-5221-8B276419F940}"/>
                </a:ext>
              </a:extLst>
            </p:cNvPr>
            <p:cNvCxnSpPr>
              <a:cxnSpLocks/>
            </p:cNvCxnSpPr>
            <p:nvPr/>
          </p:nvCxnSpPr>
          <p:spPr>
            <a:xfrm>
              <a:off x="2896144" y="1742324"/>
              <a:ext cx="1106424" cy="0"/>
            </a:xfrm>
            <a:prstGeom prst="straightConnector1">
              <a:avLst/>
            </a:prstGeom>
            <a:ln w="9525">
              <a:solidFill>
                <a:schemeClr val="accent6">
                  <a:lumMod val="50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8D250300-2034-FA20-27F7-8F59DBC4C665}"/>
                </a:ext>
              </a:extLst>
            </p:cNvPr>
            <p:cNvSpPr txBox="1"/>
            <p:nvPr/>
          </p:nvSpPr>
          <p:spPr>
            <a:xfrm>
              <a:off x="2826189" y="1552000"/>
              <a:ext cx="151150" cy="276999"/>
            </a:xfrm>
            <a:prstGeom prst="rect">
              <a:avLst/>
            </a:prstGeom>
            <a:noFill/>
          </p:spPr>
          <p:txBody>
            <a:bodyPr wrap="square" lIns="0" tIns="0" rIns="0" bIns="0">
              <a:spAutoFit/>
            </a:bodyPr>
            <a:lstStyle/>
            <a:p>
              <a:pPr algn="ctr" defTabSz="609585" fontAlgn="base">
                <a:spcBef>
                  <a:spcPct val="0"/>
                </a:spcBef>
                <a:spcAft>
                  <a:spcPct val="0"/>
                </a:spcAft>
              </a:pPr>
              <a:r>
                <a:rPr lang="en-US" sz="2400" b="1" kern="0" dirty="0">
                  <a:solidFill>
                    <a:srgbClr val="C0504D">
                      <a:lumMod val="50000"/>
                    </a:srgbClr>
                  </a:solidFill>
                  <a:latin typeface="Bauhaus 93" panose="04030905020B02020C02" pitchFamily="82" charset="0"/>
                  <a:ea typeface="ヒラギノ角ゴ Pro W3" pitchFamily="-126" charset="-128"/>
                  <a:cs typeface="Calibri" panose="020F0502020204030204" pitchFamily="34" charset="0"/>
                </a:rPr>
                <a:t>.</a:t>
              </a:r>
              <a:endParaRPr lang="en-US" sz="2400" dirty="0">
                <a:solidFill>
                  <a:srgbClr val="C0504D">
                    <a:lumMod val="50000"/>
                  </a:srgbClr>
                </a:solidFill>
                <a:latin typeface="Bauhaus 93" panose="04030905020B02020C02" pitchFamily="82" charset="0"/>
                <a:ea typeface="ヒラギノ角ゴ Pro W3" pitchFamily="-126" charset="-128"/>
              </a:endParaRPr>
            </a:p>
          </p:txBody>
        </p:sp>
        <p:sp>
          <p:nvSpPr>
            <p:cNvPr id="53" name="TextBox 52">
              <a:extLst>
                <a:ext uri="{FF2B5EF4-FFF2-40B4-BE49-F238E27FC236}">
                  <a16:creationId xmlns:a16="http://schemas.microsoft.com/office/drawing/2014/main" id="{BCB26E2B-9DF6-31E6-F199-E63D8F1BE397}"/>
                </a:ext>
              </a:extLst>
            </p:cNvPr>
            <p:cNvSpPr txBox="1"/>
            <p:nvPr/>
          </p:nvSpPr>
          <p:spPr>
            <a:xfrm>
              <a:off x="3935048" y="1552000"/>
              <a:ext cx="151150" cy="276999"/>
            </a:xfrm>
            <a:prstGeom prst="rect">
              <a:avLst/>
            </a:prstGeom>
            <a:noFill/>
          </p:spPr>
          <p:txBody>
            <a:bodyPr wrap="square" lIns="0" tIns="0" rIns="0" bIns="0">
              <a:spAutoFit/>
            </a:bodyPr>
            <a:lstStyle/>
            <a:p>
              <a:pPr algn="ctr" defTabSz="609585" fontAlgn="base">
                <a:spcBef>
                  <a:spcPct val="0"/>
                </a:spcBef>
                <a:spcAft>
                  <a:spcPct val="0"/>
                </a:spcAft>
              </a:pPr>
              <a:r>
                <a:rPr lang="en-US" sz="2400" b="1" kern="0" dirty="0">
                  <a:solidFill>
                    <a:srgbClr val="C0504D">
                      <a:lumMod val="50000"/>
                    </a:srgbClr>
                  </a:solidFill>
                  <a:latin typeface="Bauhaus 93" panose="04030905020B02020C02" pitchFamily="82" charset="0"/>
                  <a:ea typeface="ヒラギノ角ゴ Pro W3" pitchFamily="-126" charset="-128"/>
                  <a:cs typeface="Calibri" panose="020F0502020204030204" pitchFamily="34" charset="0"/>
                </a:rPr>
                <a:t>.</a:t>
              </a:r>
              <a:endParaRPr lang="en-US" sz="2400" dirty="0">
                <a:solidFill>
                  <a:srgbClr val="C0504D">
                    <a:lumMod val="50000"/>
                  </a:srgbClr>
                </a:solidFill>
                <a:latin typeface="Bauhaus 93" panose="04030905020B02020C02" pitchFamily="82" charset="0"/>
                <a:ea typeface="ヒラギノ角ゴ Pro W3" pitchFamily="-126" charset="-128"/>
              </a:endParaRPr>
            </a:p>
          </p:txBody>
        </p:sp>
      </p:grpSp>
      <p:cxnSp>
        <p:nvCxnSpPr>
          <p:cNvPr id="33" name="Straight Arrow Connector 32">
            <a:extLst>
              <a:ext uri="{FF2B5EF4-FFF2-40B4-BE49-F238E27FC236}">
                <a16:creationId xmlns:a16="http://schemas.microsoft.com/office/drawing/2014/main" id="{FEBC3DAE-9085-AE38-5CC1-1C45E5394364}"/>
              </a:ext>
            </a:extLst>
          </p:cNvPr>
          <p:cNvCxnSpPr>
            <a:cxnSpLocks/>
          </p:cNvCxnSpPr>
          <p:nvPr/>
        </p:nvCxnSpPr>
        <p:spPr>
          <a:xfrm>
            <a:off x="5552205" y="5409875"/>
            <a:ext cx="4267200" cy="0"/>
          </a:xfrm>
          <a:prstGeom prst="straightConnector1">
            <a:avLst/>
          </a:prstGeom>
          <a:noFill/>
          <a:ln w="9525" cap="flat" cmpd="sng" algn="ctr">
            <a:solidFill>
              <a:schemeClr val="tx1"/>
            </a:solidFill>
            <a:prstDash val="dash"/>
            <a:miter lim="800000"/>
            <a:tailEnd type="triangle"/>
          </a:ln>
          <a:effectLst/>
        </p:spPr>
      </p:cxnSp>
      <p:cxnSp>
        <p:nvCxnSpPr>
          <p:cNvPr id="34" name="Straight Arrow Connector 33">
            <a:extLst>
              <a:ext uri="{FF2B5EF4-FFF2-40B4-BE49-F238E27FC236}">
                <a16:creationId xmlns:a16="http://schemas.microsoft.com/office/drawing/2014/main" id="{228596EE-F7C5-2095-40EB-BF17C1591581}"/>
              </a:ext>
            </a:extLst>
          </p:cNvPr>
          <p:cNvCxnSpPr>
            <a:cxnSpLocks/>
          </p:cNvCxnSpPr>
          <p:nvPr/>
        </p:nvCxnSpPr>
        <p:spPr>
          <a:xfrm flipH="1">
            <a:off x="5545919" y="4083681"/>
            <a:ext cx="4267200" cy="0"/>
          </a:xfrm>
          <a:prstGeom prst="straightConnector1">
            <a:avLst/>
          </a:prstGeom>
          <a:noFill/>
          <a:ln w="9525" cap="flat" cmpd="sng" algn="ctr">
            <a:solidFill>
              <a:schemeClr val="tx1"/>
            </a:solidFill>
            <a:prstDash val="dash"/>
            <a:miter lim="800000"/>
            <a:tailEnd type="triangle"/>
          </a:ln>
          <a:effectLst/>
        </p:spPr>
      </p:cxnSp>
      <p:cxnSp>
        <p:nvCxnSpPr>
          <p:cNvPr id="37" name="Straight Arrow Connector 36">
            <a:extLst>
              <a:ext uri="{FF2B5EF4-FFF2-40B4-BE49-F238E27FC236}">
                <a16:creationId xmlns:a16="http://schemas.microsoft.com/office/drawing/2014/main" id="{39829182-995D-39BA-6597-FBCA7606F7E2}"/>
              </a:ext>
            </a:extLst>
          </p:cNvPr>
          <p:cNvCxnSpPr>
            <a:cxnSpLocks/>
          </p:cNvCxnSpPr>
          <p:nvPr/>
        </p:nvCxnSpPr>
        <p:spPr>
          <a:xfrm flipV="1">
            <a:off x="9809955" y="4065687"/>
            <a:ext cx="3164" cy="1344188"/>
          </a:xfrm>
          <a:prstGeom prst="straightConnector1">
            <a:avLst/>
          </a:prstGeom>
          <a:noFill/>
          <a:ln w="9525" cap="flat" cmpd="sng" algn="ctr">
            <a:solidFill>
              <a:schemeClr val="tx1"/>
            </a:solidFill>
            <a:prstDash val="dash"/>
            <a:miter lim="800000"/>
            <a:tailEnd type="none"/>
          </a:ln>
          <a:effectLst/>
        </p:spPr>
      </p:cxnSp>
      <p:sp>
        <p:nvSpPr>
          <p:cNvPr id="39" name="Rectangle: Rounded Corners 38">
            <a:extLst>
              <a:ext uri="{FF2B5EF4-FFF2-40B4-BE49-F238E27FC236}">
                <a16:creationId xmlns:a16="http://schemas.microsoft.com/office/drawing/2014/main" id="{2ED21A66-4A34-0E8A-951F-3856892E533B}"/>
              </a:ext>
            </a:extLst>
          </p:cNvPr>
          <p:cNvSpPr/>
          <p:nvPr/>
        </p:nvSpPr>
        <p:spPr>
          <a:xfrm>
            <a:off x="5368127" y="5713560"/>
            <a:ext cx="4267196" cy="401113"/>
          </a:xfrm>
          <a:prstGeom prst="roundRect">
            <a:avLst>
              <a:gd name="adj" fmla="val 0"/>
            </a:avLst>
          </a:prstGeom>
          <a:solidFill>
            <a:schemeClr val="bg1">
              <a:alpha val="69000"/>
            </a:schemeClr>
          </a:solidFill>
          <a:ln w="3175" cap="flat" cmpd="sng" algn="ctr">
            <a:noFill/>
            <a:prstDash val="solid"/>
            <a:miter lim="800000"/>
          </a:ln>
          <a:effectLst/>
        </p:spPr>
        <p:txBody>
          <a:bodyPr lIns="0" rIns="0" rtlCol="0" anchor="ctr"/>
          <a:lstStyle/>
          <a:p>
            <a:pPr algn="ctr" defTabSz="1219170">
              <a:defRPr/>
            </a:pPr>
            <a:endParaRPr lang="en-US" sz="1091" kern="0" dirty="0">
              <a:solidFill>
                <a:srgbClr val="000000"/>
              </a:solidFill>
              <a:latin typeface="Calibri" panose="020F0502020204030204" pitchFamily="34" charset="0"/>
              <a:ea typeface="ヒラギノ角ゴ Pro W3" pitchFamily="-126" charset="-128"/>
              <a:cs typeface="Calibri" panose="020F0502020204030204" pitchFamily="34" charset="0"/>
            </a:endParaRPr>
          </a:p>
        </p:txBody>
      </p:sp>
      <p:grpSp>
        <p:nvGrpSpPr>
          <p:cNvPr id="44" name="Group 43">
            <a:extLst>
              <a:ext uri="{FF2B5EF4-FFF2-40B4-BE49-F238E27FC236}">
                <a16:creationId xmlns:a16="http://schemas.microsoft.com/office/drawing/2014/main" id="{8FBFDE25-7668-84A0-8582-F26A0DC5091B}"/>
              </a:ext>
            </a:extLst>
          </p:cNvPr>
          <p:cNvGrpSpPr/>
          <p:nvPr/>
        </p:nvGrpSpPr>
        <p:grpSpPr>
          <a:xfrm>
            <a:off x="4048613" y="5846667"/>
            <a:ext cx="6194712" cy="346473"/>
            <a:chOff x="2915964" y="4461124"/>
            <a:chExt cx="4646034" cy="259855"/>
          </a:xfrm>
        </p:grpSpPr>
        <p:sp>
          <p:nvSpPr>
            <p:cNvPr id="15385" name="TextBox 15384">
              <a:extLst>
                <a:ext uri="{FF2B5EF4-FFF2-40B4-BE49-F238E27FC236}">
                  <a16:creationId xmlns:a16="http://schemas.microsoft.com/office/drawing/2014/main" id="{0425BBC4-44D4-A70E-202C-58B51BB39797}"/>
                </a:ext>
              </a:extLst>
            </p:cNvPr>
            <p:cNvSpPr txBox="1"/>
            <p:nvPr/>
          </p:nvSpPr>
          <p:spPr>
            <a:xfrm>
              <a:off x="3193810" y="4461124"/>
              <a:ext cx="539388" cy="125900"/>
            </a:xfrm>
            <a:prstGeom prst="rect">
              <a:avLst/>
            </a:prstGeom>
            <a:noFill/>
          </p:spPr>
          <p:txBody>
            <a:bodyPr wrap="square" lIns="0" tIns="0" rIns="0" bIns="0">
              <a:spAutoFit/>
            </a:bodyPr>
            <a:lstStyle/>
            <a:p>
              <a:pPr algn="ctr" defTabSz="1219170">
                <a:defRPr/>
              </a:pPr>
              <a:r>
                <a:rPr lang="en-US" sz="1091" kern="0" dirty="0">
                  <a:solidFill>
                    <a:srgbClr val="C0504D">
                      <a:lumMod val="50000"/>
                    </a:srgbClr>
                  </a:solidFill>
                  <a:latin typeface="Calibri" panose="020F0502020204030204" pitchFamily="34" charset="0"/>
                  <a:ea typeface="ヒラギノ角ゴ Pro W3" pitchFamily="-126" charset="-128"/>
                  <a:cs typeface="Calibri" panose="020F0502020204030204" pitchFamily="34" charset="0"/>
                </a:rPr>
                <a:t>Launch PAS</a:t>
              </a:r>
            </a:p>
          </p:txBody>
        </p:sp>
        <p:cxnSp>
          <p:nvCxnSpPr>
            <p:cNvPr id="15397" name="Straight Arrow Connector 15396">
              <a:extLst>
                <a:ext uri="{FF2B5EF4-FFF2-40B4-BE49-F238E27FC236}">
                  <a16:creationId xmlns:a16="http://schemas.microsoft.com/office/drawing/2014/main" id="{5E2FFFE4-D3E8-3685-1C83-692F9C249C6B}"/>
                </a:ext>
              </a:extLst>
            </p:cNvPr>
            <p:cNvCxnSpPr>
              <a:cxnSpLocks/>
            </p:cNvCxnSpPr>
            <p:nvPr/>
          </p:nvCxnSpPr>
          <p:spPr>
            <a:xfrm flipH="1">
              <a:off x="2915964" y="4576480"/>
              <a:ext cx="4389120" cy="0"/>
            </a:xfrm>
            <a:prstGeom prst="straightConnector1">
              <a:avLst/>
            </a:prstGeom>
            <a:noFill/>
            <a:ln w="6350" cap="flat" cmpd="sng" algn="ctr">
              <a:solidFill>
                <a:schemeClr val="accent2">
                  <a:lumMod val="75000"/>
                </a:schemeClr>
              </a:solidFill>
              <a:prstDash val="dash"/>
              <a:miter lim="800000"/>
              <a:headEnd type="triangle"/>
              <a:tailEnd type="none"/>
            </a:ln>
            <a:effectLst/>
          </p:spPr>
        </p:cxnSp>
        <p:sp>
          <p:nvSpPr>
            <p:cNvPr id="42" name="Flowchart: Off-page Connector 41">
              <a:extLst>
                <a:ext uri="{FF2B5EF4-FFF2-40B4-BE49-F238E27FC236}">
                  <a16:creationId xmlns:a16="http://schemas.microsoft.com/office/drawing/2014/main" id="{8FF83758-E9A1-2F21-B04A-0652AB41C873}"/>
                </a:ext>
              </a:extLst>
            </p:cNvPr>
            <p:cNvSpPr/>
            <p:nvPr/>
          </p:nvSpPr>
          <p:spPr>
            <a:xfrm>
              <a:off x="7305966" y="4474060"/>
              <a:ext cx="256032" cy="246919"/>
            </a:xfrm>
            <a:prstGeom prst="flowChartOffpageConnector">
              <a:avLst/>
            </a:prstGeom>
            <a:gradFill flip="none" rotWithShape="1">
              <a:gsLst>
                <a:gs pos="100000">
                  <a:schemeClr val="accent2">
                    <a:lumMod val="20000"/>
                    <a:lumOff val="80000"/>
                  </a:schemeClr>
                </a:gs>
                <a:gs pos="0">
                  <a:schemeClr val="bg1">
                    <a:lumMod val="95000"/>
                  </a:schemeClr>
                </a:gs>
              </a:gsLst>
              <a:lin ang="16200000" scaled="1"/>
              <a:tileRect/>
            </a:gradFill>
            <a:ln>
              <a:solidFill>
                <a:schemeClr val="accent2">
                  <a:lumMod val="75000"/>
                </a:schemeClr>
              </a:solidFill>
            </a:ln>
            <a:effectLst>
              <a:outerShdw blurRad="50800" dist="25400" dir="42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prstClr val="white"/>
                </a:solidFill>
                <a:latin typeface="Arial"/>
              </a:endParaRPr>
            </a:p>
          </p:txBody>
        </p:sp>
        <p:sp>
          <p:nvSpPr>
            <p:cNvPr id="36" name="TextBox 35">
              <a:extLst>
                <a:ext uri="{FF2B5EF4-FFF2-40B4-BE49-F238E27FC236}">
                  <a16:creationId xmlns:a16="http://schemas.microsoft.com/office/drawing/2014/main" id="{B9F7E1BE-09D1-E252-1CE8-5BEC150109E2}"/>
                </a:ext>
              </a:extLst>
            </p:cNvPr>
            <p:cNvSpPr txBox="1"/>
            <p:nvPr/>
          </p:nvSpPr>
          <p:spPr>
            <a:xfrm>
              <a:off x="7322910" y="4513464"/>
              <a:ext cx="232472" cy="125900"/>
            </a:xfrm>
            <a:prstGeom prst="rect">
              <a:avLst/>
            </a:prstGeom>
            <a:noFill/>
          </p:spPr>
          <p:txBody>
            <a:bodyPr wrap="square" lIns="0" tIns="0" rIns="0" bIns="0">
              <a:spAutoFit/>
            </a:bodyPr>
            <a:lstStyle/>
            <a:p>
              <a:pPr algn="ctr" defTabSz="1219170">
                <a:defRPr/>
              </a:pPr>
              <a:r>
                <a:rPr lang="en-US" sz="1091" b="1" kern="0" dirty="0">
                  <a:solidFill>
                    <a:srgbClr val="9A0000"/>
                  </a:solidFill>
                  <a:latin typeface="Calibri" panose="020F0502020204030204" pitchFamily="34" charset="0"/>
                  <a:ea typeface="ヒラギノ角ゴ Pro W3" pitchFamily="-126" charset="-128"/>
                  <a:cs typeface="Calibri" panose="020F0502020204030204" pitchFamily="34" charset="0"/>
                </a:rPr>
                <a:t>PAS</a:t>
              </a:r>
            </a:p>
          </p:txBody>
        </p:sp>
      </p:grpSp>
      <p:grpSp>
        <p:nvGrpSpPr>
          <p:cNvPr id="11" name="Group 10">
            <a:extLst>
              <a:ext uri="{FF2B5EF4-FFF2-40B4-BE49-F238E27FC236}">
                <a16:creationId xmlns:a16="http://schemas.microsoft.com/office/drawing/2014/main" id="{4B95DC60-C8E7-3354-9669-C589ABEB25F4}"/>
              </a:ext>
            </a:extLst>
          </p:cNvPr>
          <p:cNvGrpSpPr/>
          <p:nvPr/>
        </p:nvGrpSpPr>
        <p:grpSpPr>
          <a:xfrm>
            <a:off x="3904059" y="2138602"/>
            <a:ext cx="4300660" cy="369855"/>
            <a:chOff x="2928044" y="1644684"/>
            <a:chExt cx="3225495" cy="277391"/>
          </a:xfrm>
        </p:grpSpPr>
        <p:grpSp>
          <p:nvGrpSpPr>
            <p:cNvPr id="15391" name="Group 15390">
              <a:extLst>
                <a:ext uri="{FF2B5EF4-FFF2-40B4-BE49-F238E27FC236}">
                  <a16:creationId xmlns:a16="http://schemas.microsoft.com/office/drawing/2014/main" id="{1CB2B341-E98D-9C27-BF1D-5815694914F7}"/>
                </a:ext>
              </a:extLst>
            </p:cNvPr>
            <p:cNvGrpSpPr/>
            <p:nvPr/>
          </p:nvGrpSpPr>
          <p:grpSpPr>
            <a:xfrm>
              <a:off x="2928044" y="1644684"/>
              <a:ext cx="3225495" cy="276999"/>
              <a:chOff x="2821724" y="1746403"/>
              <a:chExt cx="3225495" cy="276999"/>
            </a:xfrm>
          </p:grpSpPr>
          <p:sp>
            <p:nvSpPr>
              <p:cNvPr id="15" name="TextBox 14">
                <a:extLst>
                  <a:ext uri="{FF2B5EF4-FFF2-40B4-BE49-F238E27FC236}">
                    <a16:creationId xmlns:a16="http://schemas.microsoft.com/office/drawing/2014/main" id="{1D7B12F9-BFBE-9F52-19DD-F45D2104A96D}"/>
                  </a:ext>
                </a:extLst>
              </p:cNvPr>
              <p:cNvSpPr txBox="1"/>
              <p:nvPr/>
            </p:nvSpPr>
            <p:spPr>
              <a:xfrm>
                <a:off x="3726800" y="1797039"/>
                <a:ext cx="1471381" cy="125899"/>
              </a:xfrm>
              <a:prstGeom prst="rect">
                <a:avLst/>
              </a:prstGeom>
              <a:solidFill>
                <a:srgbClr val="FBF4F3"/>
              </a:solidFill>
            </p:spPr>
            <p:txBody>
              <a:bodyPr wrap="square" lIns="0" tIns="0" rIns="0" bIns="0">
                <a:spAutoFit/>
              </a:bodyPr>
              <a:lstStyle/>
              <a:p>
                <a:pPr algn="ctr" defTabSz="1219170">
                  <a:defRPr/>
                </a:pPr>
                <a:r>
                  <a:rPr lang="en-US" sz="1091" kern="0" dirty="0">
                    <a:solidFill>
                      <a:srgbClr val="C0504D">
                        <a:lumMod val="50000"/>
                      </a:srgbClr>
                    </a:solidFill>
                    <a:latin typeface="Calibri" panose="020F0502020204030204" pitchFamily="34" charset="0"/>
                    <a:ea typeface="ヒラギノ角ゴ Pro W3" pitchFamily="-126" charset="-128"/>
                    <a:cs typeface="Calibri" panose="020F0502020204030204" pitchFamily="34" charset="0"/>
                  </a:rPr>
                  <a:t>EHR/App to Payer Connectivity</a:t>
                </a:r>
              </a:p>
            </p:txBody>
          </p:sp>
          <p:cxnSp>
            <p:nvCxnSpPr>
              <p:cNvPr id="5" name="Straight Arrow Connector 4">
                <a:extLst>
                  <a:ext uri="{FF2B5EF4-FFF2-40B4-BE49-F238E27FC236}">
                    <a16:creationId xmlns:a16="http://schemas.microsoft.com/office/drawing/2014/main" id="{B0D6E145-19C6-42EA-723D-5475BCF080B7}"/>
                  </a:ext>
                </a:extLst>
              </p:cNvPr>
              <p:cNvCxnSpPr>
                <a:cxnSpLocks/>
              </p:cNvCxnSpPr>
              <p:nvPr/>
            </p:nvCxnSpPr>
            <p:spPr>
              <a:xfrm>
                <a:off x="2889056" y="1936243"/>
                <a:ext cx="3086820" cy="0"/>
              </a:xfrm>
              <a:prstGeom prst="straightConnector1">
                <a:avLst/>
              </a:prstGeom>
              <a:ln w="9525">
                <a:solidFill>
                  <a:schemeClr val="accent6">
                    <a:lumMod val="50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A7177E64-E733-B10F-AE84-B078288B61EB}"/>
                  </a:ext>
                </a:extLst>
              </p:cNvPr>
              <p:cNvSpPr txBox="1"/>
              <p:nvPr/>
            </p:nvSpPr>
            <p:spPr>
              <a:xfrm>
                <a:off x="2821724" y="1746403"/>
                <a:ext cx="151150" cy="276999"/>
              </a:xfrm>
              <a:prstGeom prst="rect">
                <a:avLst/>
              </a:prstGeom>
              <a:noFill/>
            </p:spPr>
            <p:txBody>
              <a:bodyPr wrap="square" lIns="0" tIns="0" rIns="0" bIns="0">
                <a:spAutoFit/>
              </a:bodyPr>
              <a:lstStyle/>
              <a:p>
                <a:pPr algn="ctr" defTabSz="609585" fontAlgn="base">
                  <a:spcBef>
                    <a:spcPct val="0"/>
                  </a:spcBef>
                  <a:spcAft>
                    <a:spcPct val="0"/>
                  </a:spcAft>
                </a:pPr>
                <a:r>
                  <a:rPr lang="en-US" sz="2400" b="1" kern="0" dirty="0">
                    <a:solidFill>
                      <a:srgbClr val="C0504D">
                        <a:lumMod val="50000"/>
                      </a:srgbClr>
                    </a:solidFill>
                    <a:latin typeface="Bauhaus 93" panose="04030905020B02020C02" pitchFamily="82" charset="0"/>
                    <a:ea typeface="ヒラギノ角ゴ Pro W3" pitchFamily="-126" charset="-128"/>
                    <a:cs typeface="Calibri" panose="020F0502020204030204" pitchFamily="34" charset="0"/>
                  </a:rPr>
                  <a:t>.</a:t>
                </a:r>
                <a:endParaRPr lang="en-US" sz="2400" dirty="0">
                  <a:solidFill>
                    <a:srgbClr val="C0504D">
                      <a:lumMod val="50000"/>
                    </a:srgbClr>
                  </a:solidFill>
                  <a:latin typeface="Bauhaus 93" panose="04030905020B02020C02" pitchFamily="82" charset="0"/>
                  <a:ea typeface="ヒラギノ角ゴ Pro W3" pitchFamily="-126" charset="-128"/>
                </a:endParaRPr>
              </a:p>
            </p:txBody>
          </p:sp>
          <p:sp>
            <p:nvSpPr>
              <p:cNvPr id="55" name="TextBox 54">
                <a:extLst>
                  <a:ext uri="{FF2B5EF4-FFF2-40B4-BE49-F238E27FC236}">
                    <a16:creationId xmlns:a16="http://schemas.microsoft.com/office/drawing/2014/main" id="{E268F263-0F61-D283-2A8F-F3F0E4AAE562}"/>
                  </a:ext>
                </a:extLst>
              </p:cNvPr>
              <p:cNvSpPr txBox="1"/>
              <p:nvPr/>
            </p:nvSpPr>
            <p:spPr>
              <a:xfrm>
                <a:off x="5896069" y="1746403"/>
                <a:ext cx="151150" cy="276999"/>
              </a:xfrm>
              <a:prstGeom prst="rect">
                <a:avLst/>
              </a:prstGeom>
              <a:noFill/>
            </p:spPr>
            <p:txBody>
              <a:bodyPr wrap="square" lIns="0" tIns="0" rIns="0" bIns="0">
                <a:spAutoFit/>
              </a:bodyPr>
              <a:lstStyle/>
              <a:p>
                <a:pPr algn="ctr" defTabSz="609585" fontAlgn="base">
                  <a:spcBef>
                    <a:spcPct val="0"/>
                  </a:spcBef>
                  <a:spcAft>
                    <a:spcPct val="0"/>
                  </a:spcAft>
                </a:pPr>
                <a:r>
                  <a:rPr lang="en-US" sz="2400" b="1" kern="0" dirty="0">
                    <a:solidFill>
                      <a:srgbClr val="C0504D">
                        <a:lumMod val="50000"/>
                      </a:srgbClr>
                    </a:solidFill>
                    <a:latin typeface="Bauhaus 93" panose="04030905020B02020C02" pitchFamily="82" charset="0"/>
                    <a:ea typeface="ヒラギノ角ゴ Pro W3" pitchFamily="-126" charset="-128"/>
                    <a:cs typeface="Calibri" panose="020F0502020204030204" pitchFamily="34" charset="0"/>
                  </a:rPr>
                  <a:t>.</a:t>
                </a:r>
                <a:endParaRPr lang="en-US" sz="2400" dirty="0">
                  <a:solidFill>
                    <a:srgbClr val="C0504D">
                      <a:lumMod val="50000"/>
                    </a:srgbClr>
                  </a:solidFill>
                  <a:latin typeface="Bauhaus 93" panose="04030905020B02020C02" pitchFamily="82" charset="0"/>
                  <a:ea typeface="ヒラギノ角ゴ Pro W3" pitchFamily="-126" charset="-128"/>
                </a:endParaRPr>
              </a:p>
            </p:txBody>
          </p:sp>
        </p:grpSp>
        <p:sp>
          <p:nvSpPr>
            <p:cNvPr id="10" name="TextBox 9">
              <a:extLst>
                <a:ext uri="{FF2B5EF4-FFF2-40B4-BE49-F238E27FC236}">
                  <a16:creationId xmlns:a16="http://schemas.microsoft.com/office/drawing/2014/main" id="{C046F088-68D9-4BA0-5F6C-DB40456BBCB0}"/>
                </a:ext>
              </a:extLst>
            </p:cNvPr>
            <p:cNvSpPr txBox="1"/>
            <p:nvPr/>
          </p:nvSpPr>
          <p:spPr>
            <a:xfrm>
              <a:off x="4043716" y="1645076"/>
              <a:ext cx="151150" cy="276999"/>
            </a:xfrm>
            <a:prstGeom prst="rect">
              <a:avLst/>
            </a:prstGeom>
            <a:noFill/>
          </p:spPr>
          <p:txBody>
            <a:bodyPr wrap="square" lIns="0" tIns="0" rIns="0" bIns="0">
              <a:spAutoFit/>
            </a:bodyPr>
            <a:lstStyle/>
            <a:p>
              <a:pPr algn="ctr" defTabSz="609585" fontAlgn="base">
                <a:spcBef>
                  <a:spcPct val="0"/>
                </a:spcBef>
                <a:spcAft>
                  <a:spcPct val="0"/>
                </a:spcAft>
              </a:pPr>
              <a:r>
                <a:rPr lang="en-US" sz="2400" b="1" kern="0" dirty="0">
                  <a:solidFill>
                    <a:srgbClr val="C0504D">
                      <a:lumMod val="50000"/>
                    </a:srgbClr>
                  </a:solidFill>
                  <a:latin typeface="Bauhaus 93" panose="04030905020B02020C02" pitchFamily="82" charset="0"/>
                  <a:ea typeface="ヒラギノ角ゴ Pro W3" pitchFamily="-126" charset="-128"/>
                  <a:cs typeface="Calibri" panose="020F0502020204030204" pitchFamily="34" charset="0"/>
                </a:rPr>
                <a:t>.</a:t>
              </a:r>
              <a:endParaRPr lang="en-US" sz="2400" dirty="0">
                <a:solidFill>
                  <a:srgbClr val="C0504D">
                    <a:lumMod val="50000"/>
                  </a:srgbClr>
                </a:solidFill>
                <a:latin typeface="Bauhaus 93" panose="04030905020B02020C02" pitchFamily="82" charset="0"/>
                <a:ea typeface="ヒラギノ角ゴ Pro W3" pitchFamily="-126" charset="-128"/>
              </a:endParaRPr>
            </a:p>
          </p:txBody>
        </p:sp>
      </p:grpSp>
    </p:spTree>
    <p:extLst>
      <p:ext uri="{BB962C8B-B14F-4D97-AF65-F5344CB8AC3E}">
        <p14:creationId xmlns:p14="http://schemas.microsoft.com/office/powerpoint/2010/main" val="130458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wipe(up)">
                                      <p:cBhvr>
                                        <p:cTn id="10" dur="500"/>
                                        <p:tgtEl>
                                          <p:spTgt spid="58"/>
                                        </p:tgtEl>
                                      </p:cBhvr>
                                    </p:animEffect>
                                  </p:childTnLst>
                                </p:cTn>
                              </p:par>
                              <p:par>
                                <p:cTn id="11" presetID="22" presetClass="entr" presetSubtype="1"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up)">
                                      <p:cBhvr>
                                        <p:cTn id="13" dur="500"/>
                                        <p:tgtEl>
                                          <p:spTgt spid="59"/>
                                        </p:tgtEl>
                                      </p:cBhvr>
                                    </p:animEffect>
                                  </p:childTnLst>
                                </p:cTn>
                              </p:par>
                              <p:par>
                                <p:cTn id="14" presetID="22" presetClass="entr" presetSubtype="1"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up)">
                                      <p:cBhvr>
                                        <p:cTn id="16" dur="500"/>
                                        <p:tgtEl>
                                          <p:spTgt spid="60"/>
                                        </p:tgtEl>
                                      </p:cBhvr>
                                    </p:animEffect>
                                  </p:childTnLst>
                                </p:cTn>
                              </p:par>
                              <p:par>
                                <p:cTn id="17" presetID="22" presetClass="entr" presetSubtype="1"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up)">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390"/>
                                        </p:tgtEl>
                                        <p:attrNameLst>
                                          <p:attrName>style.visibility</p:attrName>
                                        </p:attrNameLst>
                                      </p:cBhvr>
                                      <p:to>
                                        <p:strVal val="visible"/>
                                      </p:to>
                                    </p:set>
                                    <p:animEffect transition="in" filter="wipe(left)">
                                      <p:cBhvr>
                                        <p:cTn id="32" dur="500"/>
                                        <p:tgtEl>
                                          <p:spTgt spid="153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363"/>
                                        </p:tgtEl>
                                        <p:attrNameLst>
                                          <p:attrName>style.visibility</p:attrName>
                                        </p:attrNameLst>
                                      </p:cBhvr>
                                      <p:to>
                                        <p:strVal val="visible"/>
                                      </p:to>
                                    </p:set>
                                    <p:animEffect transition="in" filter="fade">
                                      <p:cBhvr>
                                        <p:cTn id="45" dur="500"/>
                                        <p:tgtEl>
                                          <p:spTgt spid="15363"/>
                                        </p:tgtEl>
                                      </p:cBhvr>
                                    </p:animEffect>
                                  </p:childTnLst>
                                </p:cTn>
                              </p:par>
                              <p:par>
                                <p:cTn id="46" presetID="22" presetClass="entr" presetSubtype="8"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400"/>
                                        </p:tgtEl>
                                        <p:attrNameLst>
                                          <p:attrName>style.visibility</p:attrName>
                                        </p:attrNameLst>
                                      </p:cBhvr>
                                      <p:to>
                                        <p:strVal val="visible"/>
                                      </p:to>
                                    </p:set>
                                    <p:animEffect transition="in" filter="fade">
                                      <p:cBhvr>
                                        <p:cTn id="53" dur="500"/>
                                        <p:tgtEl>
                                          <p:spTgt spid="15400"/>
                                        </p:tgtEl>
                                      </p:cBhvr>
                                    </p:animEffect>
                                  </p:childTnLst>
                                </p:cTn>
                              </p:par>
                              <p:par>
                                <p:cTn id="54" presetID="22" presetClass="entr" presetSubtype="8"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5369"/>
                                        </p:tgtEl>
                                        <p:attrNameLst>
                                          <p:attrName>style.visibility</p:attrName>
                                        </p:attrNameLst>
                                      </p:cBhvr>
                                      <p:to>
                                        <p:strVal val="visible"/>
                                      </p:to>
                                    </p:set>
                                    <p:animEffect transition="in" filter="fade">
                                      <p:cBhvr>
                                        <p:cTn id="61" dur="500"/>
                                        <p:tgtEl>
                                          <p:spTgt spid="15369"/>
                                        </p:tgtEl>
                                      </p:cBhvr>
                                    </p:animEffect>
                                  </p:childTnLst>
                                </p:cTn>
                              </p:par>
                              <p:par>
                                <p:cTn id="62" presetID="22" presetClass="entr" presetSubtype="8"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5370"/>
                                        </p:tgtEl>
                                        <p:attrNameLst>
                                          <p:attrName>style.visibility</p:attrName>
                                        </p:attrNameLst>
                                      </p:cBhvr>
                                      <p:to>
                                        <p:strVal val="visible"/>
                                      </p:to>
                                    </p:set>
                                    <p:animEffect transition="in" filter="fade">
                                      <p:cBhvr>
                                        <p:cTn id="69" dur="500"/>
                                        <p:tgtEl>
                                          <p:spTgt spid="15370"/>
                                        </p:tgtEl>
                                      </p:cBhvr>
                                    </p:animEffect>
                                  </p:childTnLst>
                                </p:cTn>
                              </p:par>
                              <p:par>
                                <p:cTn id="70" presetID="22" presetClass="entr" presetSubtype="8"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right)">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right)">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right)">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5394"/>
                                        </p:tgtEl>
                                        <p:attrNameLst>
                                          <p:attrName>style.visibility</p:attrName>
                                        </p:attrNameLst>
                                      </p:cBhvr>
                                      <p:to>
                                        <p:strVal val="visible"/>
                                      </p:to>
                                    </p:set>
                                    <p:animEffect transition="in" filter="fade">
                                      <p:cBhvr>
                                        <p:cTn id="92" dur="250"/>
                                        <p:tgtEl>
                                          <p:spTgt spid="1539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5408"/>
                                        </p:tgtEl>
                                        <p:attrNameLst>
                                          <p:attrName>style.visibility</p:attrName>
                                        </p:attrNameLst>
                                      </p:cBhvr>
                                      <p:to>
                                        <p:strVal val="visible"/>
                                      </p:to>
                                    </p:set>
                                    <p:animEffect transition="in" filter="fade">
                                      <p:cBhvr>
                                        <p:cTn id="95" dur="250"/>
                                        <p:tgtEl>
                                          <p:spTgt spid="15408"/>
                                        </p:tgtEl>
                                      </p:cBhvr>
                                    </p:animEffect>
                                  </p:childTnLst>
                                </p:cTn>
                              </p:par>
                            </p:childTnLst>
                          </p:cTn>
                        </p:par>
                        <p:par>
                          <p:cTn id="96" fill="hold">
                            <p:stCondLst>
                              <p:cond delay="250"/>
                            </p:stCondLst>
                            <p:childTnLst>
                              <p:par>
                                <p:cTn id="97" presetID="22" presetClass="entr" presetSubtype="8"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left)">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wipe(left)">
                                      <p:cBhvr>
                                        <p:cTn id="104" dur="500"/>
                                        <p:tgtEl>
                                          <p:spTgt spid="2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wipe(right)">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wipe(left)">
                                      <p:cBhvr>
                                        <p:cTn id="114" dur="250"/>
                                        <p:tgtEl>
                                          <p:spTgt spid="33"/>
                                        </p:tgtEl>
                                      </p:cBhvr>
                                    </p:animEffect>
                                  </p:childTnLst>
                                </p:cTn>
                              </p:par>
                            </p:childTnLst>
                          </p:cTn>
                        </p:par>
                        <p:par>
                          <p:cTn id="115" fill="hold">
                            <p:stCondLst>
                              <p:cond delay="250"/>
                            </p:stCondLst>
                            <p:childTnLst>
                              <p:par>
                                <p:cTn id="116" presetID="22" presetClass="entr" presetSubtype="4" fill="hold" nodeType="after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wipe(down)">
                                      <p:cBhvr>
                                        <p:cTn id="118" dur="250"/>
                                        <p:tgtEl>
                                          <p:spTgt spid="37"/>
                                        </p:tgtEl>
                                      </p:cBhvr>
                                    </p:animEffect>
                                  </p:childTnLst>
                                </p:cTn>
                              </p:par>
                            </p:childTnLst>
                          </p:cTn>
                        </p:par>
                        <p:par>
                          <p:cTn id="119" fill="hold">
                            <p:stCondLst>
                              <p:cond delay="500"/>
                            </p:stCondLst>
                            <p:childTnLst>
                              <p:par>
                                <p:cTn id="120" presetID="22" presetClass="entr" presetSubtype="2" fill="hold" nodeType="after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wipe(right)">
                                      <p:cBhvr>
                                        <p:cTn id="122" dur="25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wipe(right)">
                                      <p:cBhvr>
                                        <p:cTn id="127" dur="500"/>
                                        <p:tgtEl>
                                          <p:spTgt spid="3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9"/>
                                        </p:tgtEl>
                                        <p:attrNameLst>
                                          <p:attrName>style.visibility</p:attrName>
                                        </p:attrNameLst>
                                      </p:cBhvr>
                                      <p:to>
                                        <p:strVal val="visible"/>
                                      </p:to>
                                    </p:set>
                                    <p:animEffect transition="in" filter="fade">
                                      <p:cBhvr>
                                        <p:cTn id="132" dur="200"/>
                                        <p:tgtEl>
                                          <p:spTgt spid="39"/>
                                        </p:tgtEl>
                                      </p:cBhvr>
                                    </p:animEffect>
                                  </p:childTnLst>
                                </p:cTn>
                              </p:par>
                              <p:par>
                                <p:cTn id="133" presetID="22" presetClass="entr" presetSubtype="8" fill="hold" nodeType="with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wipe(left)">
                                      <p:cBhvr>
                                        <p:cTn id="135"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5408" grpId="0" animBg="1"/>
      <p:bldP spid="63" grpId="0" animBg="1"/>
      <p:bldP spid="15363" grpId="0" animBg="1"/>
      <p:bldP spid="15369" grpId="0" animBg="1"/>
      <p:bldP spid="15370" grpId="0" animBg="1"/>
      <p:bldP spid="15394" grpId="0"/>
      <p:bldP spid="15400" grpId="0" animBg="1"/>
      <p:bldP spid="8" grpId="0"/>
      <p:bldP spid="39" grpId="0"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2050</TotalTime>
  <Words>345</Words>
  <Application>Microsoft Office PowerPoint</Application>
  <PresentationFormat>Widescreen</PresentationFormat>
  <Paragraphs>105</Paragraphs>
  <Slides>5</Slides>
  <Notes>2</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5</vt:i4>
      </vt:variant>
    </vt:vector>
  </HeadingPairs>
  <TitlesOfParts>
    <vt:vector size="21" baseType="lpstr">
      <vt:lpstr>Arial</vt:lpstr>
      <vt:lpstr>Arial Narrow</vt:lpstr>
      <vt:lpstr>Bauhaus 93</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Office Theme</vt:lpstr>
      <vt:lpstr>PowerPoint Presentation</vt:lpstr>
      <vt:lpstr>PowerPoint Presentation</vt:lpstr>
      <vt:lpstr>PowerPoint Presentation</vt:lpstr>
      <vt:lpstr>PowerPoint Presentation</vt:lpstr>
      <vt:lpstr>Process Flow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150</cp:revision>
  <cp:lastPrinted>2020-04-01T22:46:57Z</cp:lastPrinted>
  <dcterms:created xsi:type="dcterms:W3CDTF">2019-09-26T13:54:24Z</dcterms:created>
  <dcterms:modified xsi:type="dcterms:W3CDTF">2025-03-18T18:49:32Z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