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 id="2147483738" r:id="rId7"/>
  </p:sldMasterIdLst>
  <p:notesMasterIdLst>
    <p:notesMasterId r:id="rId12"/>
  </p:notesMasterIdLst>
  <p:handoutMasterIdLst>
    <p:handoutMasterId r:id="rId13"/>
  </p:handoutMasterIdLst>
  <p:sldIdLst>
    <p:sldId id="2919" r:id="rId8"/>
    <p:sldId id="2927" r:id="rId9"/>
    <p:sldId id="2922" r:id="rId10"/>
    <p:sldId id="2923" r:id="rId1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7"/>
            <p14:sldId id="2922"/>
            <p14:sldId id="29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96571" autoAdjust="0"/>
  </p:normalViewPr>
  <p:slideViewPr>
    <p:cSldViewPr snapToGrid="0">
      <p:cViewPr varScale="1">
        <p:scale>
          <a:sx n="106" d="100"/>
          <a:sy n="106" d="100"/>
        </p:scale>
        <p:origin x="882" y="11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commentAuthors" Target="commentAuthor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12/16/2024</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12/16/2024</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D4C1B-AB5B-66E8-4294-C422F1F8A0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2C1C5-DE3C-FE6C-237E-E5661710AD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B5B949-05ED-21A8-3287-5C765592120C}"/>
              </a:ext>
            </a:extLst>
          </p:cNvPr>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71191A61-B1BB-BADF-26D0-D2507D4FEF2F}"/>
              </a:ext>
            </a:extLst>
          </p:cNvPr>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413059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5027-5042-6794-7ECA-7B729DB78BA9}"/>
              </a:ext>
            </a:extLst>
          </p:cNvPr>
          <p:cNvSpPr>
            <a:spLocks noGrp="1"/>
          </p:cNvSpPr>
          <p:nvPr>
            <p:ph type="title"/>
          </p:nvPr>
        </p:nvSpPr>
        <p:spPr>
          <a:xfrm>
            <a:off x="838202"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71844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454599"/>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algn="l" defTabSz="914411" rtl="0" eaLnBrk="1" latinLnBrk="0" hangingPunct="1">
        <a:lnSpc>
          <a:spcPct val="90000"/>
        </a:lnSpc>
        <a:spcBef>
          <a:spcPct val="0"/>
        </a:spcBef>
        <a:buNone/>
        <a:defRPr lang="en-US" sz="3200" b="1" i="0" kern="1200" cap="none" baseline="0" dirty="0">
          <a:solidFill>
            <a:schemeClr val="tx2"/>
          </a:solidFill>
          <a:latin typeface="+mn-lt"/>
          <a:ea typeface="+mj-ea"/>
          <a:cs typeface="Arial Narrow" charset="0"/>
        </a:defRPr>
      </a:lvl1pPr>
    </p:titleStyle>
    <p:bodyStyle>
      <a:lvl1pPr marL="0" indent="0" algn="l" defTabSz="914411" rtl="0" eaLnBrk="1" latinLnBrk="0" hangingPunct="1">
        <a:lnSpc>
          <a:spcPct val="90000"/>
        </a:lnSpc>
        <a:spcBef>
          <a:spcPts val="1001"/>
        </a:spcBef>
        <a:buFontTx/>
        <a:buNone/>
        <a:defRPr lang="en-US" sz="2400" b="1" i="0" kern="1200" cap="none" baseline="0" dirty="0">
          <a:solidFill>
            <a:schemeClr val="tx2"/>
          </a:solidFill>
          <a:latin typeface="+mn-lt"/>
          <a:ea typeface="+mn-ea"/>
          <a:cs typeface="Arial Narrow" charset="0"/>
        </a:defRPr>
      </a:lvl1pPr>
      <a:lvl2pPr marL="0" indent="0" algn="l" defTabSz="914411" rtl="0" eaLnBrk="1" latinLnBrk="0" hangingPunct="1">
        <a:lnSpc>
          <a:spcPct val="90000"/>
        </a:lnSpc>
        <a:spcBef>
          <a:spcPts val="500"/>
        </a:spcBef>
        <a:spcAft>
          <a:spcPts val="500"/>
        </a:spcAft>
        <a:buFontTx/>
        <a:buNone/>
        <a:defRPr lang="en-US" sz="2400" b="0" i="0" kern="1200" baseline="0" dirty="0">
          <a:solidFill>
            <a:schemeClr val="tx2"/>
          </a:solidFill>
          <a:latin typeface="+mn-lt"/>
          <a:ea typeface="+mn-ea"/>
          <a:cs typeface="Arial Narrow" charset="0"/>
        </a:defRPr>
      </a:lvl2pPr>
      <a:lvl3pPr marL="349254" indent="-230191" algn="l" defTabSz="914411" rtl="0" eaLnBrk="1" latinLnBrk="0" hangingPunct="1">
        <a:lnSpc>
          <a:spcPct val="90000"/>
        </a:lnSpc>
        <a:spcBef>
          <a:spcPts val="500"/>
        </a:spcBef>
        <a:spcAft>
          <a:spcPts val="500"/>
        </a:spcAft>
        <a:buFont typeface="Wingdings" pitchFamily="2" charset="2"/>
        <a:buChar char="§"/>
        <a:tabLst/>
        <a:defRPr lang="en-US" sz="2400" b="0" i="0" kern="1200" baseline="0" dirty="0">
          <a:solidFill>
            <a:schemeClr val="tx2"/>
          </a:solidFill>
          <a:latin typeface="+mn-lt"/>
          <a:ea typeface="+mn-ea"/>
          <a:cs typeface="Arial Narrow" charset="0"/>
        </a:defRPr>
      </a:lvl3pPr>
      <a:lvl4pPr marL="579445" indent="-230191" algn="l" defTabSz="914411" rtl="0" eaLnBrk="1" latinLnBrk="0" hangingPunct="1">
        <a:lnSpc>
          <a:spcPct val="90000"/>
        </a:lnSpc>
        <a:spcBef>
          <a:spcPts val="500"/>
        </a:spcBef>
        <a:spcAft>
          <a:spcPts val="500"/>
        </a:spcAft>
        <a:buFont typeface="Wingdings" pitchFamily="2" charset="2"/>
        <a:buChar char="§"/>
        <a:tabLst/>
        <a:defRPr lang="en-US" sz="2201" b="0" i="0" kern="1200" baseline="0" dirty="0">
          <a:solidFill>
            <a:schemeClr val="tx2"/>
          </a:solidFill>
          <a:latin typeface="+mn-lt"/>
          <a:ea typeface="+mn-ea"/>
          <a:cs typeface="Arial Narrow" charset="0"/>
        </a:defRPr>
      </a:lvl4pPr>
      <a:lvl5pPr marL="800110" indent="-228604" algn="l" defTabSz="914411" rtl="0" eaLnBrk="1" latinLnBrk="0" hangingPunct="1">
        <a:lnSpc>
          <a:spcPct val="90000"/>
        </a:lnSpc>
        <a:spcBef>
          <a:spcPts val="500"/>
        </a:spcBef>
        <a:spcAft>
          <a:spcPts val="500"/>
        </a:spcAft>
        <a:buFont typeface="Wingdings" pitchFamily="2" charset="2"/>
        <a:buChar char="§"/>
        <a:tabLst/>
        <a:defRPr lang="en-US" sz="1801" b="0" i="0" kern="1200" baseline="0" dirty="0">
          <a:solidFill>
            <a:schemeClr val="tx2"/>
          </a:solidFill>
          <a:latin typeface="+mn-lt"/>
          <a:ea typeface="+mn-ea"/>
          <a:cs typeface="Arial Narrow"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Wingdings" pitchFamily="2" charset="2"/>
        <a:buChar char="§"/>
        <a:defRPr sz="1801" kern="1200">
          <a:solidFill>
            <a:schemeClr val="tx2"/>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pos="3865">
          <p15:clr>
            <a:srgbClr val="F26B43"/>
          </p15:clr>
        </p15:guide>
        <p15:guide id="3" pos="7417">
          <p15:clr>
            <a:srgbClr val="F26B43"/>
          </p15:clr>
        </p15:guide>
        <p15:guide id="4" pos="265">
          <p15:clr>
            <a:srgbClr val="F26B43"/>
          </p15:clr>
        </p15:guide>
        <p15:guide id="5" orient="horz" pos="4104">
          <p15:clr>
            <a:srgbClr val="F26B43"/>
          </p15:clr>
        </p15:guide>
        <p15:guide id="6" orient="horz" pos="3888">
          <p15:clr>
            <a:srgbClr val="F26B43"/>
          </p15:clr>
        </p15:guide>
        <p15:guide id="7" orient="horz" pos="4200">
          <p15:clr>
            <a:srgbClr val="F26B43"/>
          </p15:clr>
        </p15:guide>
        <p15:guide id="8" orient="horz" pos="2160">
          <p15:clr>
            <a:srgbClr val="F26B43"/>
          </p15:clr>
        </p15:guide>
        <p15:guide id="9" orient="horz" pos="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3677D3F2-EB5A-D2A8-2F76-9E002FEFC2FD}"/>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C5EC2113-F96B-5EB7-607B-5644E465C197}"/>
              </a:ext>
            </a:extLst>
          </p:cNvPr>
          <p:cNvSpPr/>
          <p:nvPr/>
        </p:nvSpPr>
        <p:spPr>
          <a:xfrm>
            <a:off x="2402186" y="572210"/>
            <a:ext cx="7387628" cy="5910071"/>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946416-FEC1-11D2-BB6B-0738B8BFA898}"/>
              </a:ext>
            </a:extLst>
          </p:cNvPr>
          <p:cNvSpPr/>
          <p:nvPr/>
        </p:nvSpPr>
        <p:spPr>
          <a:xfrm>
            <a:off x="2753289" y="772252"/>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D1B61E7E-0AD7-1AE1-199B-19A749E77852}"/>
              </a:ext>
            </a:extLst>
          </p:cNvPr>
          <p:cNvCxnSpPr>
            <a:cxnSpLocks/>
          </p:cNvCxnSpPr>
          <p:nvPr/>
        </p:nvCxnSpPr>
        <p:spPr>
          <a:xfrm>
            <a:off x="400952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B380851-9B00-963E-834C-7BBCB5312F0B}"/>
              </a:ext>
            </a:extLst>
          </p:cNvPr>
          <p:cNvSpPr/>
          <p:nvPr/>
        </p:nvSpPr>
        <p:spPr>
          <a:xfrm>
            <a:off x="2753289" y="6027690"/>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EF432A56-C412-7056-9A1D-987B1AB599D4}"/>
              </a:ext>
            </a:extLst>
          </p:cNvPr>
          <p:cNvSpPr/>
          <p:nvPr/>
        </p:nvSpPr>
        <p:spPr>
          <a:xfrm>
            <a:off x="3213050" y="2033416"/>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32BA5A53-549F-4EA7-5CFC-AB73908D57C9}"/>
              </a:ext>
            </a:extLst>
          </p:cNvPr>
          <p:cNvSpPr/>
          <p:nvPr/>
        </p:nvSpPr>
        <p:spPr>
          <a:xfrm>
            <a:off x="6128713" y="77225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434C924-054B-5362-B97C-DB3558BC2E03}"/>
              </a:ext>
            </a:extLst>
          </p:cNvPr>
          <p:cNvCxnSpPr>
            <a:cxnSpLocks/>
          </p:cNvCxnSpPr>
          <p:nvPr/>
        </p:nvCxnSpPr>
        <p:spPr>
          <a:xfrm>
            <a:off x="651348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353DD4-65F0-847F-917D-E87D658BC533}"/>
              </a:ext>
            </a:extLst>
          </p:cNvPr>
          <p:cNvSpPr/>
          <p:nvPr/>
        </p:nvSpPr>
        <p:spPr>
          <a:xfrm>
            <a:off x="6128713" y="6027690"/>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9E2C7EA5-1EFB-EDE7-150F-235AF899C484}"/>
              </a:ext>
            </a:extLst>
          </p:cNvPr>
          <p:cNvSpPr/>
          <p:nvPr/>
        </p:nvSpPr>
        <p:spPr>
          <a:xfrm>
            <a:off x="5417048" y="2630374"/>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C9CD7D7D-333C-6A03-CE45-55677DEBD36A}"/>
              </a:ext>
            </a:extLst>
          </p:cNvPr>
          <p:cNvCxnSpPr>
            <a:cxnSpLocks/>
          </p:cNvCxnSpPr>
          <p:nvPr/>
        </p:nvCxnSpPr>
        <p:spPr>
          <a:xfrm>
            <a:off x="4008169" y="2496468"/>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4C602AB-1AF6-B84F-1930-264473A1F90A}"/>
              </a:ext>
            </a:extLst>
          </p:cNvPr>
          <p:cNvSpPr/>
          <p:nvPr/>
        </p:nvSpPr>
        <p:spPr>
          <a:xfrm>
            <a:off x="8634025" y="77463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3932EFED-510E-21DD-7A48-D3E80943B43E}"/>
              </a:ext>
            </a:extLst>
          </p:cNvPr>
          <p:cNvCxnSpPr>
            <a:cxnSpLocks/>
          </p:cNvCxnSpPr>
          <p:nvPr/>
        </p:nvCxnSpPr>
        <p:spPr>
          <a:xfrm>
            <a:off x="9018765" y="1048514"/>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F9CFC41-6878-2A34-B726-3D3374E12D25}"/>
              </a:ext>
            </a:extLst>
          </p:cNvPr>
          <p:cNvSpPr/>
          <p:nvPr/>
        </p:nvSpPr>
        <p:spPr>
          <a:xfrm>
            <a:off x="8634025" y="6030075"/>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6AC1E94D-EE24-DACA-7133-8EB8C74052DC}"/>
              </a:ext>
            </a:extLst>
          </p:cNvPr>
          <p:cNvCxnSpPr>
            <a:cxnSpLocks/>
          </p:cNvCxnSpPr>
          <p:nvPr/>
        </p:nvCxnSpPr>
        <p:spPr>
          <a:xfrm>
            <a:off x="6515817" y="3287753"/>
            <a:ext cx="2505312" cy="0"/>
          </a:xfrm>
          <a:prstGeom prst="straightConnector1">
            <a:avLst/>
          </a:prstGeom>
          <a:ln w="15875">
            <a:solidFill>
              <a:schemeClr val="accent1">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F80A060-7DE6-9BE7-DCB2-C3C8754E983E}"/>
              </a:ext>
            </a:extLst>
          </p:cNvPr>
          <p:cNvSpPr txBox="1"/>
          <p:nvPr/>
        </p:nvSpPr>
        <p:spPr>
          <a:xfrm>
            <a:off x="6513483" y="311534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2BEC2946-1B61-E509-C4D5-23F52C02D339}"/>
              </a:ext>
            </a:extLst>
          </p:cNvPr>
          <p:cNvSpPr/>
          <p:nvPr/>
        </p:nvSpPr>
        <p:spPr>
          <a:xfrm>
            <a:off x="5267710" y="4237378"/>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EDB27ACB-881D-459A-D2A8-65E21803E34A}"/>
              </a:ext>
            </a:extLst>
          </p:cNvPr>
          <p:cNvSpPr txBox="1"/>
          <p:nvPr/>
        </p:nvSpPr>
        <p:spPr>
          <a:xfrm>
            <a:off x="2402186" y="343363"/>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Overview Diagram</a:t>
            </a:r>
          </a:p>
        </p:txBody>
      </p:sp>
      <p:sp>
        <p:nvSpPr>
          <p:cNvPr id="4" name="TextBox 3">
            <a:extLst>
              <a:ext uri="{FF2B5EF4-FFF2-40B4-BE49-F238E27FC236}">
                <a16:creationId xmlns:a16="http://schemas.microsoft.com/office/drawing/2014/main" id="{F8119878-AEA6-BE40-ABAA-5162E644E0D8}"/>
              </a:ext>
            </a:extLst>
          </p:cNvPr>
          <p:cNvSpPr txBox="1"/>
          <p:nvPr/>
        </p:nvSpPr>
        <p:spPr>
          <a:xfrm>
            <a:off x="4027626" y="382326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D60F97B7-EBB2-F5AA-6687-6ED6349F7B37}"/>
              </a:ext>
            </a:extLst>
          </p:cNvPr>
          <p:cNvCxnSpPr>
            <a:cxnSpLocks/>
          </p:cNvCxnSpPr>
          <p:nvPr/>
        </p:nvCxnSpPr>
        <p:spPr>
          <a:xfrm>
            <a:off x="4007827" y="1444640"/>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1BBF7E-C488-7AAD-F6E7-A16199EA4C39}"/>
              </a:ext>
            </a:extLst>
          </p:cNvPr>
          <p:cNvSpPr txBox="1"/>
          <p:nvPr/>
        </p:nvSpPr>
        <p:spPr>
          <a:xfrm>
            <a:off x="4036337" y="126661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817D535C-62F2-F00C-6DC6-D70A436DF70F}"/>
              </a:ext>
            </a:extLst>
          </p:cNvPr>
          <p:cNvSpPr txBox="1"/>
          <p:nvPr/>
        </p:nvSpPr>
        <p:spPr>
          <a:xfrm>
            <a:off x="5060516" y="1633028"/>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EC2682B9-4837-AAB8-F649-0E4891F108D0}"/>
              </a:ext>
            </a:extLst>
          </p:cNvPr>
          <p:cNvCxnSpPr>
            <a:cxnSpLocks/>
          </p:cNvCxnSpPr>
          <p:nvPr/>
        </p:nvCxnSpPr>
        <p:spPr>
          <a:xfrm>
            <a:off x="4008169" y="1813586"/>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C9958C-9E06-A340-E96A-06771CB4D504}"/>
              </a:ext>
            </a:extLst>
          </p:cNvPr>
          <p:cNvCxnSpPr>
            <a:cxnSpLocks/>
          </p:cNvCxnSpPr>
          <p:nvPr/>
        </p:nvCxnSpPr>
        <p:spPr>
          <a:xfrm>
            <a:off x="6512470" y="1813586"/>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93FD468-253D-2181-001D-FE12B1C149BA}"/>
              </a:ext>
            </a:extLst>
          </p:cNvPr>
          <p:cNvSpPr/>
          <p:nvPr/>
        </p:nvSpPr>
        <p:spPr>
          <a:xfrm>
            <a:off x="6475764" y="1775912"/>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6B762A5F-C963-7EE2-A832-B9987DD21A7F}"/>
              </a:ext>
            </a:extLst>
          </p:cNvPr>
          <p:cNvCxnSpPr>
            <a:cxnSpLocks/>
          </p:cNvCxnSpPr>
          <p:nvPr/>
        </p:nvCxnSpPr>
        <p:spPr>
          <a:xfrm>
            <a:off x="4010734" y="5884348"/>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5F40A32-4219-9C51-C2D5-E1D6DF5A1768}"/>
              </a:ext>
            </a:extLst>
          </p:cNvPr>
          <p:cNvSpPr txBox="1"/>
          <p:nvPr/>
        </p:nvSpPr>
        <p:spPr>
          <a:xfrm>
            <a:off x="4030191" y="570141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88A6D2EE-F2C0-CC52-5914-7155C4FD7579}"/>
              </a:ext>
            </a:extLst>
          </p:cNvPr>
          <p:cNvSpPr/>
          <p:nvPr/>
        </p:nvSpPr>
        <p:spPr>
          <a:xfrm>
            <a:off x="5267710" y="4736555"/>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AC058317-3BFB-9516-1C38-B575DA172D94}"/>
              </a:ext>
            </a:extLst>
          </p:cNvPr>
          <p:cNvCxnSpPr>
            <a:cxnSpLocks/>
          </p:cNvCxnSpPr>
          <p:nvPr/>
        </p:nvCxnSpPr>
        <p:spPr>
          <a:xfrm flipH="1">
            <a:off x="4002818" y="4008374"/>
            <a:ext cx="2505312" cy="0"/>
          </a:xfrm>
          <a:prstGeom prst="straightConnector1">
            <a:avLst/>
          </a:prstGeom>
          <a:ln w="15875">
            <a:solidFill>
              <a:schemeClr val="accent1">
                <a:lumMod val="75000"/>
              </a:schemeClr>
            </a:solidFill>
            <a:prstDash val="sysDash"/>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E1B4F7C-3879-63D4-95AE-7B730BE36D20}"/>
              </a:ext>
            </a:extLst>
          </p:cNvPr>
          <p:cNvSpPr txBox="1"/>
          <p:nvPr/>
        </p:nvSpPr>
        <p:spPr>
          <a:xfrm>
            <a:off x="6506095" y="5391700"/>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$next-question</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EF46B5B7-199D-2941-0894-B7AAE47E4383}"/>
              </a:ext>
            </a:extLst>
          </p:cNvPr>
          <p:cNvSpPr txBox="1"/>
          <p:nvPr/>
        </p:nvSpPr>
        <p:spPr>
          <a:xfrm>
            <a:off x="7012407" y="5240529"/>
            <a:ext cx="1492658"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(if Adaptive Questionnaire)</a:t>
            </a:r>
          </a:p>
        </p:txBody>
      </p:sp>
      <p:sp>
        <p:nvSpPr>
          <p:cNvPr id="22" name="Rectangle 21">
            <a:extLst>
              <a:ext uri="{FF2B5EF4-FFF2-40B4-BE49-F238E27FC236}">
                <a16:creationId xmlns:a16="http://schemas.microsoft.com/office/drawing/2014/main" id="{23E17279-4B69-0411-305C-5A57AA350ECD}"/>
              </a:ext>
            </a:extLst>
          </p:cNvPr>
          <p:cNvSpPr/>
          <p:nvPr/>
        </p:nvSpPr>
        <p:spPr>
          <a:xfrm>
            <a:off x="8892816" y="3636202"/>
            <a:ext cx="258250" cy="19247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9C0715E-72B0-5B05-00D4-B9E9A11D030C}"/>
              </a:ext>
            </a:extLst>
          </p:cNvPr>
          <p:cNvCxnSpPr>
            <a:cxnSpLocks/>
          </p:cNvCxnSpPr>
          <p:nvPr/>
        </p:nvCxnSpPr>
        <p:spPr>
          <a:xfrm flipH="1">
            <a:off x="6506066" y="5577794"/>
            <a:ext cx="2505312" cy="0"/>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325023-F63F-C088-8FBB-C0B12B9FEAA3}"/>
              </a:ext>
            </a:extLst>
          </p:cNvPr>
          <p:cNvCxnSpPr>
            <a:cxnSpLocks/>
          </p:cNvCxnSpPr>
          <p:nvPr/>
        </p:nvCxnSpPr>
        <p:spPr>
          <a:xfrm flipH="1">
            <a:off x="9015984" y="4577371"/>
            <a:ext cx="4894" cy="983606"/>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1C9D545-692F-A82A-A99A-AC877AC67795}"/>
              </a:ext>
            </a:extLst>
          </p:cNvPr>
          <p:cNvCxnSpPr>
            <a:cxnSpLocks/>
          </p:cNvCxnSpPr>
          <p:nvPr/>
        </p:nvCxnSpPr>
        <p:spPr>
          <a:xfrm flipH="1">
            <a:off x="6515817" y="3650914"/>
            <a:ext cx="2505312" cy="0"/>
          </a:xfrm>
          <a:prstGeom prst="straightConnector1">
            <a:avLst/>
          </a:prstGeom>
          <a:ln w="15875">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8D04661-6F6E-C4D3-8EB8-F9AD28213C21}"/>
              </a:ext>
            </a:extLst>
          </p:cNvPr>
          <p:cNvSpPr txBox="1"/>
          <p:nvPr/>
        </p:nvSpPr>
        <p:spPr>
          <a:xfrm>
            <a:off x="6712183" y="3301324"/>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 Package”)</a:t>
            </a:r>
          </a:p>
        </p:txBody>
      </p:sp>
      <p:sp>
        <p:nvSpPr>
          <p:cNvPr id="24" name="TextBox 23">
            <a:extLst>
              <a:ext uri="{FF2B5EF4-FFF2-40B4-BE49-F238E27FC236}">
                <a16:creationId xmlns:a16="http://schemas.microsoft.com/office/drawing/2014/main" id="{A3C9581B-5B13-A507-2D07-9065DBBB4DE7}"/>
              </a:ext>
            </a:extLst>
          </p:cNvPr>
          <p:cNvSpPr txBox="1"/>
          <p:nvPr/>
        </p:nvSpPr>
        <p:spPr>
          <a:xfrm>
            <a:off x="6711696" y="3671499"/>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QuestionnaireResponse)</a:t>
            </a:r>
          </a:p>
        </p:txBody>
      </p:sp>
      <p:cxnSp>
        <p:nvCxnSpPr>
          <p:cNvPr id="27" name="Straight Arrow Connector 26">
            <a:extLst>
              <a:ext uri="{FF2B5EF4-FFF2-40B4-BE49-F238E27FC236}">
                <a16:creationId xmlns:a16="http://schemas.microsoft.com/office/drawing/2014/main" id="{26998B13-7F1D-70EA-1A7E-8AD87F17B848}"/>
              </a:ext>
            </a:extLst>
          </p:cNvPr>
          <p:cNvCxnSpPr>
            <a:cxnSpLocks/>
          </p:cNvCxnSpPr>
          <p:nvPr/>
        </p:nvCxnSpPr>
        <p:spPr>
          <a:xfrm flipH="1">
            <a:off x="9015984" y="3624938"/>
            <a:ext cx="4894" cy="983606"/>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04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519A10-B3C4-4245-B658-F5FCA028DF11}"/>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3" name="Rectangle: Rounded Corners 32">
            <a:extLst>
              <a:ext uri="{FF2B5EF4-FFF2-40B4-BE49-F238E27FC236}">
                <a16:creationId xmlns:a16="http://schemas.microsoft.com/office/drawing/2014/main" id="{50E03A93-18E5-7CD7-8C4D-3A9801BA6E07}"/>
              </a:ext>
            </a:extLst>
          </p:cNvPr>
          <p:cNvSpPr/>
          <p:nvPr/>
        </p:nvSpPr>
        <p:spPr>
          <a:xfrm>
            <a:off x="1781988" y="1835009"/>
            <a:ext cx="4116805"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336786EA-2A54-12C9-6534-A8CAA16C1E77}"/>
              </a:ext>
            </a:extLst>
          </p:cNvPr>
          <p:cNvSpPr/>
          <p:nvPr/>
        </p:nvSpPr>
        <p:spPr>
          <a:xfrm>
            <a:off x="2166148" y="2338792"/>
            <a:ext cx="1961875"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Light DTR EHR</a:t>
            </a:r>
          </a:p>
        </p:txBody>
      </p:sp>
      <p:sp>
        <p:nvSpPr>
          <p:cNvPr id="35" name="Rectangle 34">
            <a:extLst>
              <a:ext uri="{FF2B5EF4-FFF2-40B4-BE49-F238E27FC236}">
                <a16:creationId xmlns:a16="http://schemas.microsoft.com/office/drawing/2014/main" id="{9B7C5A8A-8D29-20B4-6579-7328151459B8}"/>
              </a:ext>
            </a:extLst>
          </p:cNvPr>
          <p:cNvSpPr/>
          <p:nvPr/>
        </p:nvSpPr>
        <p:spPr>
          <a:xfrm>
            <a:off x="2166148" y="3556778"/>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Full DTR EHR</a:t>
            </a:r>
          </a:p>
        </p:txBody>
      </p:sp>
      <p:sp>
        <p:nvSpPr>
          <p:cNvPr id="37" name="Rectangle: Rounded Corners 36">
            <a:extLst>
              <a:ext uri="{FF2B5EF4-FFF2-40B4-BE49-F238E27FC236}">
                <a16:creationId xmlns:a16="http://schemas.microsoft.com/office/drawing/2014/main" id="{4A00B4D6-413C-A237-83CF-0B8ECD11EAA0}"/>
              </a:ext>
            </a:extLst>
          </p:cNvPr>
          <p:cNvSpPr/>
          <p:nvPr/>
        </p:nvSpPr>
        <p:spPr>
          <a:xfrm>
            <a:off x="6788704" y="1835009"/>
            <a:ext cx="3018408"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9956C94B-BB01-3D5A-7C4C-2FEEE32CB91A}"/>
              </a:ext>
            </a:extLst>
          </p:cNvPr>
          <p:cNvSpPr/>
          <p:nvPr/>
        </p:nvSpPr>
        <p:spPr>
          <a:xfrm flipH="1">
            <a:off x="3502372" y="3711420"/>
            <a:ext cx="625649" cy="428667"/>
          </a:xfrm>
          <a:prstGeom prst="homePlate">
            <a:avLst>
              <a:gd name="adj" fmla="val 41176"/>
            </a:avLst>
          </a:prstGeom>
          <a:solidFill>
            <a:schemeClr val="accent5">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6CB75318-C91B-2977-C20D-CB98D41E7A70}"/>
              </a:ext>
            </a:extLst>
          </p:cNvPr>
          <p:cNvSpPr/>
          <p:nvPr/>
        </p:nvSpPr>
        <p:spPr>
          <a:xfrm>
            <a:off x="4705430" y="2473861"/>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DE26C6BC-A32C-3DAF-22B2-49A467B43BE7}"/>
              </a:ext>
            </a:extLst>
          </p:cNvPr>
          <p:cNvSpPr/>
          <p:nvPr/>
        </p:nvSpPr>
        <p:spPr>
          <a:xfrm>
            <a:off x="5789261" y="2506208"/>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802AC834-2F2E-344F-F2AF-5988427D2E9B}"/>
              </a:ext>
            </a:extLst>
          </p:cNvPr>
          <p:cNvSpPr/>
          <p:nvPr/>
        </p:nvSpPr>
        <p:spPr>
          <a:xfrm>
            <a:off x="7103084" y="2338763"/>
            <a:ext cx="2391175" cy="1936220"/>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0065B399-EFAB-C872-C04A-4D14EF6EE5FF}"/>
              </a:ext>
            </a:extLst>
          </p:cNvPr>
          <p:cNvSpPr/>
          <p:nvPr/>
        </p:nvSpPr>
        <p:spPr>
          <a:xfrm>
            <a:off x="4141824" y="3720298"/>
            <a:ext cx="295238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Arrow: Left-Right 47">
            <a:extLst>
              <a:ext uri="{FF2B5EF4-FFF2-40B4-BE49-F238E27FC236}">
                <a16:creationId xmlns:a16="http://schemas.microsoft.com/office/drawing/2014/main" id="{93434836-9157-56D2-BD7B-BDDDE2D5BBC1}"/>
              </a:ext>
            </a:extLst>
          </p:cNvPr>
          <p:cNvSpPr/>
          <p:nvPr/>
        </p:nvSpPr>
        <p:spPr>
          <a:xfrm>
            <a:off x="4141824" y="2515086"/>
            <a:ext cx="554773"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812EABE3-4C23-1654-C89B-23AD869D9026}"/>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DTR Actors</a:t>
            </a:r>
          </a:p>
        </p:txBody>
      </p:sp>
      <p:sp>
        <p:nvSpPr>
          <p:cNvPr id="36" name="Rectangle 35">
            <a:extLst>
              <a:ext uri="{FF2B5EF4-FFF2-40B4-BE49-F238E27FC236}">
                <a16:creationId xmlns:a16="http://schemas.microsoft.com/office/drawing/2014/main" id="{9CF004FB-32F3-D0E0-7E1D-6C5CB854FEBB}"/>
              </a:ext>
            </a:extLst>
          </p:cNvPr>
          <p:cNvSpPr/>
          <p:nvPr/>
        </p:nvSpPr>
        <p:spPr>
          <a:xfrm>
            <a:off x="6788704" y="1864404"/>
            <a:ext cx="301840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Payer System</a:t>
            </a:r>
          </a:p>
        </p:txBody>
      </p:sp>
      <p:sp>
        <p:nvSpPr>
          <p:cNvPr id="4" name="Rectangle 3">
            <a:extLst>
              <a:ext uri="{FF2B5EF4-FFF2-40B4-BE49-F238E27FC236}">
                <a16:creationId xmlns:a16="http://schemas.microsoft.com/office/drawing/2014/main" id="{EBDD533E-AE91-CBE9-157F-0A4A40F1E700}"/>
              </a:ext>
            </a:extLst>
          </p:cNvPr>
          <p:cNvSpPr/>
          <p:nvPr/>
        </p:nvSpPr>
        <p:spPr>
          <a:xfrm>
            <a:off x="1781988" y="1864404"/>
            <a:ext cx="4116804"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Provider System</a:t>
            </a:r>
          </a:p>
        </p:txBody>
      </p:sp>
    </p:spTree>
    <p:extLst>
      <p:ext uri="{BB962C8B-B14F-4D97-AF65-F5344CB8AC3E}">
        <p14:creationId xmlns:p14="http://schemas.microsoft.com/office/powerpoint/2010/main" val="340788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C8C6B-9CD8-8036-6EB8-4DB0F88CFE7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ECA9B41-EE22-89F2-3349-3066A0341B60}"/>
              </a:ext>
            </a:extLst>
          </p:cNvPr>
          <p:cNvSpPr/>
          <p:nvPr/>
        </p:nvSpPr>
        <p:spPr>
          <a:xfrm>
            <a:off x="3655655" y="4454403"/>
            <a:ext cx="1547919"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    Full DTR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Arial" panose="020B0604020202020204"/>
              </a:rPr>
              <a:t>       </a:t>
            </a: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2" name="Slide Number Placeholder 1">
            <a:extLst>
              <a:ext uri="{FF2B5EF4-FFF2-40B4-BE49-F238E27FC236}">
                <a16:creationId xmlns:a16="http://schemas.microsoft.com/office/drawing/2014/main" id="{543CA484-92FE-ABC7-BBA5-3AE846FC1E55}"/>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05ED2950-0F11-C5E1-C515-CECEAFF01425}"/>
              </a:ext>
            </a:extLst>
          </p:cNvPr>
          <p:cNvSpPr/>
          <p:nvPr/>
        </p:nvSpPr>
        <p:spPr>
          <a:xfrm flipH="1">
            <a:off x="4511438" y="4553219"/>
            <a:ext cx="714855" cy="506959"/>
          </a:xfrm>
          <a:prstGeom prst="homePlate">
            <a:avLst>
              <a:gd name="adj" fmla="val 41176"/>
            </a:avLst>
          </a:prstGeom>
          <a:solidFill>
            <a:schemeClr val="accent5">
              <a:lumMod val="20000"/>
              <a:lumOff val="80000"/>
            </a:schemeClr>
          </a:solidFill>
          <a:ln>
            <a:prstDash val="sysDash"/>
          </a:ln>
          <a:effectLst>
            <a:softEdge rad="38100"/>
          </a:effectLst>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4607B400-CF05-CA7B-656C-13049EC42F56}"/>
              </a:ext>
            </a:extLst>
          </p:cNvPr>
          <p:cNvSpPr/>
          <p:nvPr/>
        </p:nvSpPr>
        <p:spPr>
          <a:xfrm>
            <a:off x="4132370" y="3858367"/>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8BAC55F6-FFCE-EE96-2E32-604D1D693C20}"/>
              </a:ext>
            </a:extLst>
          </p:cNvPr>
          <p:cNvSpPr/>
          <p:nvPr/>
        </p:nvSpPr>
        <p:spPr>
          <a:xfrm>
            <a:off x="5216201" y="3890714"/>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BEF8B076-04EC-56D6-E7CD-74F15439900A}"/>
              </a:ext>
            </a:extLst>
          </p:cNvPr>
          <p:cNvSpPr/>
          <p:nvPr/>
        </p:nvSpPr>
        <p:spPr>
          <a:xfrm>
            <a:off x="6530025" y="3792727"/>
            <a:ext cx="1696884" cy="1379881"/>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a:t>
            </a: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9EA66FC6-DF68-3806-D2B1-8B7C688B6859}"/>
              </a:ext>
            </a:extLst>
          </p:cNvPr>
          <p:cNvSpPr/>
          <p:nvPr/>
        </p:nvSpPr>
        <p:spPr>
          <a:xfrm>
            <a:off x="5208014" y="4634030"/>
            <a:ext cx="1313131"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5495EFF6-4B05-3D7D-F45C-597EEB265EF5}"/>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Connectivity</a:t>
            </a:r>
          </a:p>
        </p:txBody>
      </p:sp>
      <p:sp>
        <p:nvSpPr>
          <p:cNvPr id="5" name="Rectangle 4">
            <a:extLst>
              <a:ext uri="{FF2B5EF4-FFF2-40B4-BE49-F238E27FC236}">
                <a16:creationId xmlns:a16="http://schemas.microsoft.com/office/drawing/2014/main" id="{7EB3290A-04F8-B3B9-40E8-8BCF3A0607DD}"/>
              </a:ext>
            </a:extLst>
          </p:cNvPr>
          <p:cNvSpPr/>
          <p:nvPr/>
        </p:nvSpPr>
        <p:spPr>
          <a:xfrm>
            <a:off x="4626321" y="1910050"/>
            <a:ext cx="991350"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 Light DTR     </a:t>
            </a:r>
          </a:p>
          <a:p>
            <a:pPr marL="0" marR="0" lvl="0" indent="0"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latin typeface="Arial" panose="020B0604020202020204"/>
              </a:rPr>
              <a:t>     </a:t>
            </a: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6" name="Rectangle 5">
            <a:extLst>
              <a:ext uri="{FF2B5EF4-FFF2-40B4-BE49-F238E27FC236}">
                <a16:creationId xmlns:a16="http://schemas.microsoft.com/office/drawing/2014/main" id="{C755C26E-95CD-6D86-BCFA-9C6C9DB4D03C}"/>
              </a:ext>
            </a:extLst>
          </p:cNvPr>
          <p:cNvSpPr/>
          <p:nvPr/>
        </p:nvSpPr>
        <p:spPr>
          <a:xfrm>
            <a:off x="6521145" y="2045119"/>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7" name="Arrow: Left-Right 6">
            <a:extLst>
              <a:ext uri="{FF2B5EF4-FFF2-40B4-BE49-F238E27FC236}">
                <a16:creationId xmlns:a16="http://schemas.microsoft.com/office/drawing/2014/main" id="{488CBD8C-6C2F-C464-BF8E-A502E9C18897}"/>
              </a:ext>
            </a:extLst>
          </p:cNvPr>
          <p:cNvSpPr/>
          <p:nvPr/>
        </p:nvSpPr>
        <p:spPr>
          <a:xfrm>
            <a:off x="5617671" y="2086344"/>
            <a:ext cx="89464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Arrow: Left-Right 8">
            <a:extLst>
              <a:ext uri="{FF2B5EF4-FFF2-40B4-BE49-F238E27FC236}">
                <a16:creationId xmlns:a16="http://schemas.microsoft.com/office/drawing/2014/main" id="{D6626142-71F0-DC12-CF8B-41D8F96D48FA}"/>
              </a:ext>
            </a:extLst>
          </p:cNvPr>
          <p:cNvSpPr/>
          <p:nvPr/>
        </p:nvSpPr>
        <p:spPr>
          <a:xfrm>
            <a:off x="2640920" y="3900835"/>
            <a:ext cx="1476359"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C0A92D1D-FD2B-D117-8AA5-E48D34918448}"/>
              </a:ext>
            </a:extLst>
          </p:cNvPr>
          <p:cNvSpPr/>
          <p:nvPr/>
        </p:nvSpPr>
        <p:spPr>
          <a:xfrm>
            <a:off x="2577546" y="3830874"/>
            <a:ext cx="1547919" cy="549544"/>
          </a:xfrm>
          <a:prstGeom prst="rect">
            <a:avLst/>
          </a:prstGeom>
          <a:solidFill>
            <a:schemeClr val="bg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3C5674-D116-E40A-C7BC-438916A48E3D}"/>
              </a:ext>
            </a:extLst>
          </p:cNvPr>
          <p:cNvSpPr/>
          <p:nvPr/>
        </p:nvSpPr>
        <p:spPr>
          <a:xfrm>
            <a:off x="2229830" y="3594669"/>
            <a:ext cx="1547919" cy="1917100"/>
          </a:xfrm>
          <a:prstGeom prst="rect">
            <a:avLst/>
          </a:prstGeom>
          <a:solidFill>
            <a:schemeClr val="bg1"/>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32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6:9_WhitePrint-Basic">
  <a:themeElements>
    <a:clrScheme name="LB-1">
      <a:dk1>
        <a:srgbClr val="000000"/>
      </a:dk1>
      <a:lt1>
        <a:srgbClr val="FFFFFF"/>
      </a:lt1>
      <a:dk2>
        <a:srgbClr val="0E2641"/>
      </a:dk2>
      <a:lt2>
        <a:srgbClr val="E5EEEF"/>
      </a:lt2>
      <a:accent1>
        <a:srgbClr val="335EAC"/>
      </a:accent1>
      <a:accent2>
        <a:srgbClr val="167FAC"/>
      </a:accent2>
      <a:accent3>
        <a:srgbClr val="6E7881"/>
      </a:accent3>
      <a:accent4>
        <a:srgbClr val="238541"/>
      </a:accent4>
      <a:accent5>
        <a:srgbClr val="D3442E"/>
      </a:accent5>
      <a:accent6>
        <a:srgbClr val="5D499E"/>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DA5D221-2F87-7B45-AC35-4B8A769F4A4B}" vid="{93D4D1F7-A1F9-DC46-AC53-4EA5240238A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2043</TotalTime>
  <Words>256</Words>
  <Application>Microsoft Office PowerPoint</Application>
  <PresentationFormat>Widescreen</PresentationFormat>
  <Paragraphs>66</Paragraphs>
  <Slides>4</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vt:i4>
      </vt:variant>
    </vt:vector>
  </HeadingPairs>
  <TitlesOfParts>
    <vt:vector size="18" baseType="lpstr">
      <vt:lpstr>Arial</vt:lpstr>
      <vt:lpstr>Arial Narrow</vt:lpstr>
      <vt:lpstr>Calibri</vt:lpstr>
      <vt:lpstr>Calibri Light</vt:lpstr>
      <vt:lpstr>Cambria</vt:lpstr>
      <vt:lpstr>Consolas</vt:lpstr>
      <vt:lpstr>Helvetica LT Std</vt:lpstr>
      <vt:lpstr>Helvetica Neue</vt:lpstr>
      <vt:lpstr>Tahoma</vt:lpstr>
      <vt:lpstr>Wingdings</vt:lpstr>
      <vt:lpstr>Custom Design</vt:lpstr>
      <vt:lpstr>1_Custom Design</vt:lpstr>
      <vt:lpstr>TRBTemplate</vt:lpstr>
      <vt:lpstr>16:9_WhitePrint-Basic</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148</cp:revision>
  <cp:lastPrinted>2020-04-01T22:46:57Z</cp:lastPrinted>
  <dcterms:created xsi:type="dcterms:W3CDTF">2019-09-26T13:54:24Z</dcterms:created>
  <dcterms:modified xsi:type="dcterms:W3CDTF">2024-12-16T23:07:49Z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