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2"/>
  </p:notesMasterIdLst>
  <p:handoutMasterIdLst>
    <p:handoutMasterId r:id="rId13"/>
  </p:handoutMasterIdLst>
  <p:sldIdLst>
    <p:sldId id="2919" r:id="rId8"/>
    <p:sldId id="2924" r:id="rId9"/>
    <p:sldId id="2922" r:id="rId10"/>
    <p:sldId id="2923"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4"/>
            <p14:sldId id="2922"/>
            <p14:sldId id="29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p:restoredTop sz="96571" autoAdjust="0"/>
  </p:normalViewPr>
  <p:slideViewPr>
    <p:cSldViewPr snapToGrid="0">
      <p:cViewPr varScale="1">
        <p:scale>
          <a:sx n="106" d="100"/>
          <a:sy n="106" d="100"/>
        </p:scale>
        <p:origin x="138"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commentAuthors" Target="commentAuthor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12/15/2024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12/15/2024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1A7AA-45C5-0BA9-22CE-951EE1D457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1D4F1B-F18D-F01C-0B51-4566D01DF6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CCD464-7DFC-9BF1-32CE-0A96E380764A}"/>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2067B3DC-735A-4749-4B13-BBEDA3CC0E71}"/>
              </a:ext>
            </a:extLst>
          </p:cNvPr>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6395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3E10F06B-580C-18F8-BA37-4DA3D9DC1905}"/>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7680226-4D9F-9C74-8998-E1B23C82CABF}"/>
              </a:ext>
            </a:extLst>
          </p:cNvPr>
          <p:cNvSpPr/>
          <p:nvPr/>
        </p:nvSpPr>
        <p:spPr>
          <a:xfrm>
            <a:off x="2402186" y="572210"/>
            <a:ext cx="7387628" cy="5910071"/>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ADEFB3D-300F-0EFD-D44B-E4BDF206821B}"/>
              </a:ext>
            </a:extLst>
          </p:cNvPr>
          <p:cNvSpPr/>
          <p:nvPr/>
        </p:nvSpPr>
        <p:spPr>
          <a:xfrm>
            <a:off x="2753289" y="77225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AF099690-FF18-5DCD-AF87-23066A62A211}"/>
              </a:ext>
            </a:extLst>
          </p:cNvPr>
          <p:cNvCxnSpPr>
            <a:cxnSpLocks/>
          </p:cNvCxnSpPr>
          <p:nvPr/>
        </p:nvCxnSpPr>
        <p:spPr>
          <a:xfrm>
            <a:off x="400952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6D050D9-AC70-C7F2-A366-D14C26C373DB}"/>
              </a:ext>
            </a:extLst>
          </p:cNvPr>
          <p:cNvSpPr/>
          <p:nvPr/>
        </p:nvSpPr>
        <p:spPr>
          <a:xfrm>
            <a:off x="2753289" y="6027690"/>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23C962E9-CA2C-512E-E327-3E4C4679CA11}"/>
              </a:ext>
            </a:extLst>
          </p:cNvPr>
          <p:cNvSpPr/>
          <p:nvPr/>
        </p:nvSpPr>
        <p:spPr>
          <a:xfrm>
            <a:off x="3213050" y="2033416"/>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0E07FD8E-1501-8FC3-D719-85015EA42386}"/>
              </a:ext>
            </a:extLst>
          </p:cNvPr>
          <p:cNvSpPr/>
          <p:nvPr/>
        </p:nvSpPr>
        <p:spPr>
          <a:xfrm>
            <a:off x="6128713" y="77225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19C20A51-28CE-752E-70A3-8F416D34F760}"/>
              </a:ext>
            </a:extLst>
          </p:cNvPr>
          <p:cNvCxnSpPr>
            <a:cxnSpLocks/>
          </p:cNvCxnSpPr>
          <p:nvPr/>
        </p:nvCxnSpPr>
        <p:spPr>
          <a:xfrm>
            <a:off x="651348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AF9B7A4-5321-04D1-3FE3-614EAA2637B1}"/>
              </a:ext>
            </a:extLst>
          </p:cNvPr>
          <p:cNvSpPr/>
          <p:nvPr/>
        </p:nvSpPr>
        <p:spPr>
          <a:xfrm>
            <a:off x="6128713" y="6027690"/>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4CE074BB-C7C5-BE5D-C282-31D834CD68E5}"/>
              </a:ext>
            </a:extLst>
          </p:cNvPr>
          <p:cNvSpPr/>
          <p:nvPr/>
        </p:nvSpPr>
        <p:spPr>
          <a:xfrm>
            <a:off x="5417048" y="2630374"/>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B91EE50C-2AB7-86EE-68A2-AF4B2E7B8E96}"/>
              </a:ext>
            </a:extLst>
          </p:cNvPr>
          <p:cNvCxnSpPr>
            <a:cxnSpLocks/>
          </p:cNvCxnSpPr>
          <p:nvPr/>
        </p:nvCxnSpPr>
        <p:spPr>
          <a:xfrm>
            <a:off x="4008169" y="2496468"/>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F2246DA-E50A-1722-5998-71956DE8BD00}"/>
              </a:ext>
            </a:extLst>
          </p:cNvPr>
          <p:cNvSpPr/>
          <p:nvPr/>
        </p:nvSpPr>
        <p:spPr>
          <a:xfrm>
            <a:off x="8634025" y="77463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1F55EEB7-1C15-969D-4908-7FABB3981259}"/>
              </a:ext>
            </a:extLst>
          </p:cNvPr>
          <p:cNvCxnSpPr>
            <a:cxnSpLocks/>
          </p:cNvCxnSpPr>
          <p:nvPr/>
        </p:nvCxnSpPr>
        <p:spPr>
          <a:xfrm>
            <a:off x="9018765" y="1048514"/>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8540DC6-641C-C7B0-ECDE-F75753A1970B}"/>
              </a:ext>
            </a:extLst>
          </p:cNvPr>
          <p:cNvSpPr/>
          <p:nvPr/>
        </p:nvSpPr>
        <p:spPr>
          <a:xfrm>
            <a:off x="8634025" y="6030075"/>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81F78476-E9E4-D69F-8179-CA809AE6A6F6}"/>
              </a:ext>
            </a:extLst>
          </p:cNvPr>
          <p:cNvCxnSpPr>
            <a:cxnSpLocks/>
          </p:cNvCxnSpPr>
          <p:nvPr/>
        </p:nvCxnSpPr>
        <p:spPr>
          <a:xfrm>
            <a:off x="6515817" y="3269647"/>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A75EDC0-F67A-2177-BCF0-FAB83F457039}"/>
              </a:ext>
            </a:extLst>
          </p:cNvPr>
          <p:cNvSpPr txBox="1"/>
          <p:nvPr/>
        </p:nvSpPr>
        <p:spPr>
          <a:xfrm>
            <a:off x="6513483" y="3097242"/>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92564CF6-CDF4-6C86-CFBD-08A9BB80628A}"/>
              </a:ext>
            </a:extLst>
          </p:cNvPr>
          <p:cNvSpPr txBox="1"/>
          <p:nvPr/>
        </p:nvSpPr>
        <p:spPr>
          <a:xfrm>
            <a:off x="6520826" y="3447848"/>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6D463DC4-4B9E-5190-6625-39E7FB9B0AB6}"/>
              </a:ext>
            </a:extLst>
          </p:cNvPr>
          <p:cNvSpPr/>
          <p:nvPr/>
        </p:nvSpPr>
        <p:spPr>
          <a:xfrm>
            <a:off x="5267710" y="4192113"/>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9BA9ABC2-36CC-294C-99E3-2FEBBF9DAA2B}"/>
              </a:ext>
            </a:extLst>
          </p:cNvPr>
          <p:cNvSpPr txBox="1"/>
          <p:nvPr/>
        </p:nvSpPr>
        <p:spPr>
          <a:xfrm>
            <a:off x="2402186" y="343363"/>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A22044D8-23A7-7681-5130-5C4217B38ED6}"/>
              </a:ext>
            </a:extLst>
          </p:cNvPr>
          <p:cNvSpPr txBox="1"/>
          <p:nvPr/>
        </p:nvSpPr>
        <p:spPr>
          <a:xfrm>
            <a:off x="4027626" y="3759893"/>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C86944A9-E864-010E-496D-47A0C5E8F76C}"/>
              </a:ext>
            </a:extLst>
          </p:cNvPr>
          <p:cNvCxnSpPr>
            <a:cxnSpLocks/>
          </p:cNvCxnSpPr>
          <p:nvPr/>
        </p:nvCxnSpPr>
        <p:spPr>
          <a:xfrm>
            <a:off x="4016880" y="1444640"/>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DCAC49-1C72-AFEA-6C38-C43C94B3FD59}"/>
              </a:ext>
            </a:extLst>
          </p:cNvPr>
          <p:cNvSpPr txBox="1"/>
          <p:nvPr/>
        </p:nvSpPr>
        <p:spPr>
          <a:xfrm>
            <a:off x="4036337" y="126661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10A9E7AE-CBD8-7BE8-9C00-2C69A502D606}"/>
              </a:ext>
            </a:extLst>
          </p:cNvPr>
          <p:cNvSpPr txBox="1"/>
          <p:nvPr/>
        </p:nvSpPr>
        <p:spPr>
          <a:xfrm>
            <a:off x="5060516" y="1633028"/>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CF84426D-0E64-D219-7A85-BC49854F5C0C}"/>
              </a:ext>
            </a:extLst>
          </p:cNvPr>
          <p:cNvCxnSpPr>
            <a:cxnSpLocks/>
          </p:cNvCxnSpPr>
          <p:nvPr/>
        </p:nvCxnSpPr>
        <p:spPr>
          <a:xfrm>
            <a:off x="4008169" y="1813586"/>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84D15B-8CD4-0422-BEA5-D4758C83571C}"/>
              </a:ext>
            </a:extLst>
          </p:cNvPr>
          <p:cNvCxnSpPr>
            <a:cxnSpLocks/>
          </p:cNvCxnSpPr>
          <p:nvPr/>
        </p:nvCxnSpPr>
        <p:spPr>
          <a:xfrm>
            <a:off x="6512470" y="1813586"/>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13D5108-EE65-EC61-EBB3-9B8684545452}"/>
              </a:ext>
            </a:extLst>
          </p:cNvPr>
          <p:cNvSpPr/>
          <p:nvPr/>
        </p:nvSpPr>
        <p:spPr>
          <a:xfrm>
            <a:off x="6475764" y="1775912"/>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3655DF4D-14A0-B408-149B-9D142B86CAA2}"/>
              </a:ext>
            </a:extLst>
          </p:cNvPr>
          <p:cNvCxnSpPr>
            <a:cxnSpLocks/>
          </p:cNvCxnSpPr>
          <p:nvPr/>
        </p:nvCxnSpPr>
        <p:spPr>
          <a:xfrm>
            <a:off x="4010734" y="5884348"/>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1D7E179-4C34-D259-36DD-AD72E60B9C53}"/>
              </a:ext>
            </a:extLst>
          </p:cNvPr>
          <p:cNvSpPr txBox="1"/>
          <p:nvPr/>
        </p:nvSpPr>
        <p:spPr>
          <a:xfrm>
            <a:off x="4030191" y="570141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88591952-5733-D2CD-5CCD-697ABA79E734}"/>
              </a:ext>
            </a:extLst>
          </p:cNvPr>
          <p:cNvSpPr/>
          <p:nvPr/>
        </p:nvSpPr>
        <p:spPr>
          <a:xfrm>
            <a:off x="5267710" y="4691290"/>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37941D58-8B63-0226-5150-225D4309AABB}"/>
              </a:ext>
            </a:extLst>
          </p:cNvPr>
          <p:cNvCxnSpPr>
            <a:cxnSpLocks/>
          </p:cNvCxnSpPr>
          <p:nvPr/>
        </p:nvCxnSpPr>
        <p:spPr>
          <a:xfrm flipH="1">
            <a:off x="4002818" y="3945003"/>
            <a:ext cx="2505312" cy="0"/>
          </a:xfrm>
          <a:prstGeom prst="straightConnector1">
            <a:avLst/>
          </a:prstGeom>
          <a:ln w="15875">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20B32E4-0FDA-F5DA-7308-E5412D548CBE}"/>
              </a:ext>
            </a:extLst>
          </p:cNvPr>
          <p:cNvSpPr txBox="1"/>
          <p:nvPr/>
        </p:nvSpPr>
        <p:spPr>
          <a:xfrm>
            <a:off x="6506095" y="5391700"/>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$next-question</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9514C956-DD80-F1E8-5AE5-227123109ACC}"/>
              </a:ext>
            </a:extLst>
          </p:cNvPr>
          <p:cNvSpPr txBox="1"/>
          <p:nvPr/>
        </p:nvSpPr>
        <p:spPr>
          <a:xfrm>
            <a:off x="7012407" y="5222423"/>
            <a:ext cx="1492658"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(Adaptive Questionnaire)</a:t>
            </a:r>
          </a:p>
        </p:txBody>
      </p:sp>
      <p:sp>
        <p:nvSpPr>
          <p:cNvPr id="22" name="Rectangle 21">
            <a:extLst>
              <a:ext uri="{FF2B5EF4-FFF2-40B4-BE49-F238E27FC236}">
                <a16:creationId xmlns:a16="http://schemas.microsoft.com/office/drawing/2014/main" id="{AC402EFA-AFA9-004D-593E-05AEB1969D04}"/>
              </a:ext>
            </a:extLst>
          </p:cNvPr>
          <p:cNvSpPr/>
          <p:nvPr/>
        </p:nvSpPr>
        <p:spPr>
          <a:xfrm>
            <a:off x="8892816" y="3636202"/>
            <a:ext cx="258250" cy="1924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007C959-3416-10EC-137E-515E602D5117}"/>
              </a:ext>
            </a:extLst>
          </p:cNvPr>
          <p:cNvCxnSpPr>
            <a:cxnSpLocks/>
          </p:cNvCxnSpPr>
          <p:nvPr/>
        </p:nvCxnSpPr>
        <p:spPr>
          <a:xfrm flipH="1">
            <a:off x="6497013" y="5577794"/>
            <a:ext cx="2505312" cy="0"/>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4BEED4-0DD0-6A0F-263B-E9D4D666F759}"/>
              </a:ext>
            </a:extLst>
          </p:cNvPr>
          <p:cNvCxnSpPr>
            <a:cxnSpLocks/>
          </p:cNvCxnSpPr>
          <p:nvPr/>
        </p:nvCxnSpPr>
        <p:spPr>
          <a:xfrm>
            <a:off x="9011318" y="3632808"/>
            <a:ext cx="1570" cy="1928169"/>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49DD6FB-31B1-6BC7-E9A0-4AA0055F90F9}"/>
              </a:ext>
            </a:extLst>
          </p:cNvPr>
          <p:cNvCxnSpPr>
            <a:cxnSpLocks/>
          </p:cNvCxnSpPr>
          <p:nvPr/>
        </p:nvCxnSpPr>
        <p:spPr>
          <a:xfrm flipH="1">
            <a:off x="6515817" y="3632808"/>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63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34078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C8C6B-9CD8-8036-6EB8-4DB0F88CFE7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ECA9B41-EE22-89F2-3349-3066A0341B60}"/>
              </a:ext>
            </a:extLst>
          </p:cNvPr>
          <p:cNvSpPr/>
          <p:nvPr/>
        </p:nvSpPr>
        <p:spPr>
          <a:xfrm>
            <a:off x="3250581" y="3857549"/>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                Full DTR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Arial" panose="020B0604020202020204"/>
              </a:rPr>
              <a:t>                   </a:t>
            </a: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2" name="Slide Number Placeholder 1">
            <a:extLst>
              <a:ext uri="{FF2B5EF4-FFF2-40B4-BE49-F238E27FC236}">
                <a16:creationId xmlns:a16="http://schemas.microsoft.com/office/drawing/2014/main" id="{543CA484-92FE-ABC7-BBA5-3AE846FC1E55}"/>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05ED2950-0F11-C5E1-C515-CECEAFF01425}"/>
              </a:ext>
            </a:extLst>
          </p:cNvPr>
          <p:cNvSpPr/>
          <p:nvPr/>
        </p:nvSpPr>
        <p:spPr>
          <a:xfrm flipH="1">
            <a:off x="4520318" y="3956365"/>
            <a:ext cx="714855" cy="506959"/>
          </a:xfrm>
          <a:prstGeom prst="homePlate">
            <a:avLst>
              <a:gd name="adj" fmla="val 41176"/>
            </a:avLst>
          </a:prstGeom>
          <a:solidFill>
            <a:schemeClr val="accent5">
              <a:lumMod val="20000"/>
              <a:lumOff val="80000"/>
            </a:schemeClr>
          </a:solidFill>
          <a:ln>
            <a:prstDash val="sysDash"/>
          </a:ln>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4607B400-CF05-CA7B-656C-13049EC42F56}"/>
              </a:ext>
            </a:extLst>
          </p:cNvPr>
          <p:cNvSpPr/>
          <p:nvPr/>
        </p:nvSpPr>
        <p:spPr>
          <a:xfrm>
            <a:off x="4141250" y="3261513"/>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8BAC55F6-FFCE-EE96-2E32-604D1D693C20}"/>
              </a:ext>
            </a:extLst>
          </p:cNvPr>
          <p:cNvSpPr/>
          <p:nvPr/>
        </p:nvSpPr>
        <p:spPr>
          <a:xfrm>
            <a:off x="5225081" y="3293860"/>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BEF8B076-04EC-56D6-E7CD-74F15439900A}"/>
              </a:ext>
            </a:extLst>
          </p:cNvPr>
          <p:cNvSpPr/>
          <p:nvPr/>
        </p:nvSpPr>
        <p:spPr>
          <a:xfrm>
            <a:off x="6538905" y="3195873"/>
            <a:ext cx="1696884" cy="1379881"/>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DTR Payer Service</a:t>
            </a:r>
          </a:p>
        </p:txBody>
      </p:sp>
      <p:sp>
        <p:nvSpPr>
          <p:cNvPr id="43" name="Arrow: Left-Right 42">
            <a:extLst>
              <a:ext uri="{FF2B5EF4-FFF2-40B4-BE49-F238E27FC236}">
                <a16:creationId xmlns:a16="http://schemas.microsoft.com/office/drawing/2014/main" id="{9EA66FC6-DF68-3806-D2B1-8B7C688B6859}"/>
              </a:ext>
            </a:extLst>
          </p:cNvPr>
          <p:cNvSpPr/>
          <p:nvPr/>
        </p:nvSpPr>
        <p:spPr>
          <a:xfrm>
            <a:off x="5216894" y="4037176"/>
            <a:ext cx="1313131"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495EFF6-4B05-3D7D-F45C-597EEB265EF5}"/>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Connectivity</a:t>
            </a:r>
          </a:p>
        </p:txBody>
      </p:sp>
      <p:sp>
        <p:nvSpPr>
          <p:cNvPr id="5" name="Rectangle 4">
            <a:extLst>
              <a:ext uri="{FF2B5EF4-FFF2-40B4-BE49-F238E27FC236}">
                <a16:creationId xmlns:a16="http://schemas.microsoft.com/office/drawing/2014/main" id="{7EB3290A-04F8-B3B9-40E8-8BCF3A0607DD}"/>
              </a:ext>
            </a:extLst>
          </p:cNvPr>
          <p:cNvSpPr/>
          <p:nvPr/>
        </p:nvSpPr>
        <p:spPr>
          <a:xfrm>
            <a:off x="4339318" y="1591489"/>
            <a:ext cx="130494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Light DTR EHR</a:t>
            </a:r>
          </a:p>
        </p:txBody>
      </p:sp>
      <p:sp>
        <p:nvSpPr>
          <p:cNvPr id="6" name="Rectangle 5">
            <a:extLst>
              <a:ext uri="{FF2B5EF4-FFF2-40B4-BE49-F238E27FC236}">
                <a16:creationId xmlns:a16="http://schemas.microsoft.com/office/drawing/2014/main" id="{C755C26E-95CD-6D86-BCFA-9C6C9DB4D03C}"/>
              </a:ext>
            </a:extLst>
          </p:cNvPr>
          <p:cNvSpPr/>
          <p:nvPr/>
        </p:nvSpPr>
        <p:spPr>
          <a:xfrm>
            <a:off x="6547738" y="1726558"/>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7" name="Arrow: Left-Right 6">
            <a:extLst>
              <a:ext uri="{FF2B5EF4-FFF2-40B4-BE49-F238E27FC236}">
                <a16:creationId xmlns:a16="http://schemas.microsoft.com/office/drawing/2014/main" id="{488CBD8C-6C2F-C464-BF8E-A502E9C18897}"/>
              </a:ext>
            </a:extLst>
          </p:cNvPr>
          <p:cNvSpPr/>
          <p:nvPr/>
        </p:nvSpPr>
        <p:spPr>
          <a:xfrm>
            <a:off x="5644264" y="1767783"/>
            <a:ext cx="89464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Arrow: Left-Right 8">
            <a:extLst>
              <a:ext uri="{FF2B5EF4-FFF2-40B4-BE49-F238E27FC236}">
                <a16:creationId xmlns:a16="http://schemas.microsoft.com/office/drawing/2014/main" id="{D6626142-71F0-DC12-CF8B-41D8F96D48FA}"/>
              </a:ext>
            </a:extLst>
          </p:cNvPr>
          <p:cNvSpPr/>
          <p:nvPr/>
        </p:nvSpPr>
        <p:spPr>
          <a:xfrm>
            <a:off x="2649800" y="3303981"/>
            <a:ext cx="1476359"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C0A92D1D-FD2B-D117-8AA5-E48D34918448}"/>
              </a:ext>
            </a:extLst>
          </p:cNvPr>
          <p:cNvSpPr/>
          <p:nvPr/>
        </p:nvSpPr>
        <p:spPr>
          <a:xfrm>
            <a:off x="2586426" y="3234020"/>
            <a:ext cx="1547919" cy="549544"/>
          </a:xfrm>
          <a:prstGeom prst="rect">
            <a:avLst/>
          </a:prstGeom>
          <a:solidFill>
            <a:schemeClr val="bg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3C5674-D116-E40A-C7BC-438916A48E3D}"/>
              </a:ext>
            </a:extLst>
          </p:cNvPr>
          <p:cNvSpPr/>
          <p:nvPr/>
        </p:nvSpPr>
        <p:spPr>
          <a:xfrm>
            <a:off x="2396526" y="3044200"/>
            <a:ext cx="1547919" cy="1917100"/>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3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1911</TotalTime>
  <Words>247</Words>
  <Application>Microsoft Office PowerPoint</Application>
  <PresentationFormat>Widescreen</PresentationFormat>
  <Paragraphs>64</Paragraphs>
  <Slides>4</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135</cp:revision>
  <cp:lastPrinted>2020-04-01T22:46:57Z</cp:lastPrinted>
  <dcterms:created xsi:type="dcterms:W3CDTF">2019-09-26T13:54:24Z</dcterms:created>
  <dcterms:modified xsi:type="dcterms:W3CDTF">2024-12-15T21:29:59Z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