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2"/>
  </p:notesMasterIdLst>
  <p:handoutMasterIdLst>
    <p:handoutMasterId r:id="rId13"/>
  </p:handoutMasterIdLst>
  <p:sldIdLst>
    <p:sldId id="2919" r:id="rId8"/>
    <p:sldId id="2927" r:id="rId9"/>
    <p:sldId id="2922" r:id="rId10"/>
    <p:sldId id="2923"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7"/>
            <p14:sldId id="2922"/>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6" d="100"/>
          <a:sy n="106" d="100"/>
        </p:scale>
        <p:origin x="138"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commentAuthors" Target="commentAuthor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12/17/2024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12/17/2024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D4C1B-AB5B-66E8-4294-C422F1F8A0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2C1C5-DE3C-FE6C-237E-E5661710A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5B949-05ED-21A8-3287-5C765592120C}"/>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71191A61-B1BB-BADF-26D0-D2507D4FEF2F}"/>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413059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677D3F2-EB5A-D2A8-2F76-9E002FEFC2FD}"/>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C5EC2113-F96B-5EB7-607B-5644E465C197}"/>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946416-FEC1-11D2-BB6B-0738B8BFA898}"/>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D1B61E7E-0AD7-1AE1-199B-19A749E77852}"/>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B380851-9B00-963E-834C-7BBCB5312F0B}"/>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EF432A56-C412-7056-9A1D-987B1AB599D4}"/>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32BA5A53-549F-4EA7-5CFC-AB73908D57C9}"/>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434C924-054B-5362-B97C-DB3558BC2E03}"/>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353DD4-65F0-847F-917D-E87D658BC533}"/>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9E2C7EA5-1EFB-EDE7-150F-235AF899C484}"/>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C9CD7D7D-333C-6A03-CE45-55677DEBD36A}"/>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4C602AB-1AF6-B84F-1930-264473A1F90A}"/>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3932EFED-510E-21DD-7A48-D3E80943B43E}"/>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F9CFC41-6878-2A34-B726-3D3374E12D25}"/>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6AC1E94D-EE24-DACA-7133-8EB8C74052DC}"/>
              </a:ext>
            </a:extLst>
          </p:cNvPr>
          <p:cNvCxnSpPr>
            <a:cxnSpLocks/>
          </p:cNvCxnSpPr>
          <p:nvPr/>
        </p:nvCxnSpPr>
        <p:spPr>
          <a:xfrm>
            <a:off x="6515817" y="3287753"/>
            <a:ext cx="2505312" cy="0"/>
          </a:xfrm>
          <a:prstGeom prst="straightConnector1">
            <a:avLst/>
          </a:prstGeom>
          <a:ln w="15875">
            <a:solidFill>
              <a:schemeClr val="accent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80A060-7DE6-9BE7-DCB2-C3C8754E983E}"/>
              </a:ext>
            </a:extLst>
          </p:cNvPr>
          <p:cNvSpPr txBox="1"/>
          <p:nvPr/>
        </p:nvSpPr>
        <p:spPr>
          <a:xfrm>
            <a:off x="6513483" y="311534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2BEC2946-1B61-E509-C4D5-23F52C02D339}"/>
              </a:ext>
            </a:extLst>
          </p:cNvPr>
          <p:cNvSpPr/>
          <p:nvPr/>
        </p:nvSpPr>
        <p:spPr>
          <a:xfrm>
            <a:off x="5267710" y="4237378"/>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EDB27ACB-881D-459A-D2A8-65E21803E34A}"/>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Overview Diagram</a:t>
            </a:r>
          </a:p>
        </p:txBody>
      </p:sp>
      <p:sp>
        <p:nvSpPr>
          <p:cNvPr id="4" name="TextBox 3">
            <a:extLst>
              <a:ext uri="{FF2B5EF4-FFF2-40B4-BE49-F238E27FC236}">
                <a16:creationId xmlns:a16="http://schemas.microsoft.com/office/drawing/2014/main" id="{F8119878-AEA6-BE40-ABAA-5162E644E0D8}"/>
              </a:ext>
            </a:extLst>
          </p:cNvPr>
          <p:cNvSpPr txBox="1"/>
          <p:nvPr/>
        </p:nvSpPr>
        <p:spPr>
          <a:xfrm>
            <a:off x="4027626" y="382326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D60F97B7-EBB2-F5AA-6687-6ED6349F7B37}"/>
              </a:ext>
            </a:extLst>
          </p:cNvPr>
          <p:cNvCxnSpPr>
            <a:cxnSpLocks/>
          </p:cNvCxnSpPr>
          <p:nvPr/>
        </p:nvCxnSpPr>
        <p:spPr>
          <a:xfrm>
            <a:off x="4007827"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1BBF7E-C488-7AAD-F6E7-A16199EA4C39}"/>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817D535C-62F2-F00C-6DC6-D70A436DF70F}"/>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EC2682B9-4837-AAB8-F649-0E4891F108D0}"/>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C9958C-9E06-A340-E96A-06771CB4D504}"/>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93FD468-253D-2181-001D-FE12B1C149BA}"/>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6B762A5F-C963-7EE2-A832-B9987DD21A7F}"/>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5F40A32-4219-9C51-C2D5-E1D6DF5A1768}"/>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88A6D2EE-F2C0-CC52-5914-7155C4FD7579}"/>
              </a:ext>
            </a:extLst>
          </p:cNvPr>
          <p:cNvSpPr/>
          <p:nvPr/>
        </p:nvSpPr>
        <p:spPr>
          <a:xfrm>
            <a:off x="5267710" y="4736555"/>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AC058317-3BFB-9516-1C38-B575DA172D94}"/>
              </a:ext>
            </a:extLst>
          </p:cNvPr>
          <p:cNvCxnSpPr>
            <a:cxnSpLocks/>
          </p:cNvCxnSpPr>
          <p:nvPr/>
        </p:nvCxnSpPr>
        <p:spPr>
          <a:xfrm flipH="1">
            <a:off x="4002818" y="4008374"/>
            <a:ext cx="2505312" cy="0"/>
          </a:xfrm>
          <a:prstGeom prst="straightConnector1">
            <a:avLst/>
          </a:prstGeom>
          <a:ln w="15875">
            <a:solidFill>
              <a:schemeClr val="accent1">
                <a:lumMod val="75000"/>
              </a:schemeClr>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1B4F7C-3879-63D4-95AE-7B730BE36D20}"/>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EF46B5B7-199D-2941-0894-B7AAE47E4383}"/>
              </a:ext>
            </a:extLst>
          </p:cNvPr>
          <p:cNvSpPr txBox="1"/>
          <p:nvPr/>
        </p:nvSpPr>
        <p:spPr>
          <a:xfrm>
            <a:off x="7012407" y="5240529"/>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(if Adaptive Questionnaire)</a:t>
            </a:r>
          </a:p>
        </p:txBody>
      </p:sp>
      <p:sp>
        <p:nvSpPr>
          <p:cNvPr id="22" name="Rectangle 21">
            <a:extLst>
              <a:ext uri="{FF2B5EF4-FFF2-40B4-BE49-F238E27FC236}">
                <a16:creationId xmlns:a16="http://schemas.microsoft.com/office/drawing/2014/main" id="{23E17279-4B69-0411-305C-5A57AA350ECD}"/>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9C0715E-72B0-5B05-00D4-B9E9A11D030C}"/>
              </a:ext>
            </a:extLst>
          </p:cNvPr>
          <p:cNvCxnSpPr>
            <a:cxnSpLocks/>
          </p:cNvCxnSpPr>
          <p:nvPr/>
        </p:nvCxnSpPr>
        <p:spPr>
          <a:xfrm flipH="1">
            <a:off x="6506066" y="5577794"/>
            <a:ext cx="2505312" cy="0"/>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325023-F63F-C088-8FBB-C0B12B9FEAA3}"/>
              </a:ext>
            </a:extLst>
          </p:cNvPr>
          <p:cNvCxnSpPr>
            <a:cxnSpLocks/>
          </p:cNvCxnSpPr>
          <p:nvPr/>
        </p:nvCxnSpPr>
        <p:spPr>
          <a:xfrm flipH="1">
            <a:off x="9015984" y="4577371"/>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1C9D545-692F-A82A-A99A-AC877AC67795}"/>
              </a:ext>
            </a:extLst>
          </p:cNvPr>
          <p:cNvCxnSpPr>
            <a:cxnSpLocks/>
          </p:cNvCxnSpPr>
          <p:nvPr/>
        </p:nvCxnSpPr>
        <p:spPr>
          <a:xfrm flipH="1">
            <a:off x="6515817" y="3650914"/>
            <a:ext cx="2505312" cy="0"/>
          </a:xfrm>
          <a:prstGeom prst="straightConnector1">
            <a:avLst/>
          </a:prstGeom>
          <a:ln w="15875">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D04661-6F6E-C4D3-8EB8-F9AD28213C21}"/>
              </a:ext>
            </a:extLst>
          </p:cNvPr>
          <p:cNvSpPr txBox="1"/>
          <p:nvPr/>
        </p:nvSpPr>
        <p:spPr>
          <a:xfrm>
            <a:off x="6712183" y="3301324"/>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 Package”)</a:t>
            </a:r>
          </a:p>
        </p:txBody>
      </p:sp>
      <p:sp>
        <p:nvSpPr>
          <p:cNvPr id="24" name="TextBox 23">
            <a:extLst>
              <a:ext uri="{FF2B5EF4-FFF2-40B4-BE49-F238E27FC236}">
                <a16:creationId xmlns:a16="http://schemas.microsoft.com/office/drawing/2014/main" id="{A3C9581B-5B13-A507-2D07-9065DBBB4DE7}"/>
              </a:ext>
            </a:extLst>
          </p:cNvPr>
          <p:cNvSpPr txBox="1"/>
          <p:nvPr/>
        </p:nvSpPr>
        <p:spPr>
          <a:xfrm>
            <a:off x="6711696" y="3671499"/>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QuestionnaireResponse)</a:t>
            </a:r>
          </a:p>
        </p:txBody>
      </p:sp>
      <p:cxnSp>
        <p:nvCxnSpPr>
          <p:cNvPr id="27" name="Straight Arrow Connector 26">
            <a:extLst>
              <a:ext uri="{FF2B5EF4-FFF2-40B4-BE49-F238E27FC236}">
                <a16:creationId xmlns:a16="http://schemas.microsoft.com/office/drawing/2014/main" id="{26998B13-7F1D-70EA-1A7E-8AD87F17B848}"/>
              </a:ext>
            </a:extLst>
          </p:cNvPr>
          <p:cNvCxnSpPr>
            <a:cxnSpLocks/>
          </p:cNvCxnSpPr>
          <p:nvPr/>
        </p:nvCxnSpPr>
        <p:spPr>
          <a:xfrm flipH="1">
            <a:off x="9015984" y="3624938"/>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4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626321" y="1910050"/>
            <a:ext cx="991350"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 Light DTR     </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Arial" panose="020B0604020202020204"/>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6" name="Rectangle 5">
            <a:extLst>
              <a:ext uri="{FF2B5EF4-FFF2-40B4-BE49-F238E27FC236}">
                <a16:creationId xmlns:a16="http://schemas.microsoft.com/office/drawing/2014/main" id="{C755C26E-95CD-6D86-BCFA-9C6C9DB4D03C}"/>
              </a:ext>
            </a:extLst>
          </p:cNvPr>
          <p:cNvSpPr/>
          <p:nvPr/>
        </p:nvSpPr>
        <p:spPr>
          <a:xfrm>
            <a:off x="6521145" y="2045119"/>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17671" y="2086344"/>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0920" y="3900835"/>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3376940" y="3830874"/>
            <a:ext cx="744123"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1704610" y="3421868"/>
            <a:ext cx="2265816" cy="1917100"/>
          </a:xfrm>
          <a:prstGeom prst="rect">
            <a:avLst/>
          </a:prstGeom>
          <a:solidFill>
            <a:schemeClr val="bg1"/>
          </a:solidFill>
          <a:ln>
            <a:noFill/>
          </a:ln>
          <a:effectLst>
            <a:softEdge rad="304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CA9B41-EE22-89F2-3349-3066A0341B60}"/>
              </a:ext>
            </a:extLst>
          </p:cNvPr>
          <p:cNvSpPr/>
          <p:nvPr/>
        </p:nvSpPr>
        <p:spPr>
          <a:xfrm>
            <a:off x="3655655" y="4454403"/>
            <a:ext cx="1547919"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11438" y="4553219"/>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32370" y="3858367"/>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16201" y="3890714"/>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0026" y="3792727"/>
            <a:ext cx="117447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08014" y="4634030"/>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2049</TotalTime>
  <Words>255</Words>
  <Application>Microsoft Office PowerPoint</Application>
  <PresentationFormat>Widescreen</PresentationFormat>
  <Paragraphs>66</Paragraphs>
  <Slides>4</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149</cp:revision>
  <cp:lastPrinted>2020-04-01T22:46:57Z</cp:lastPrinted>
  <dcterms:created xsi:type="dcterms:W3CDTF">2019-09-26T13:54:24Z</dcterms:created>
  <dcterms:modified xsi:type="dcterms:W3CDTF">2024-12-17T12:35:39Z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