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Lst>
  <p:notesMasterIdLst>
    <p:notesMasterId r:id="rId9"/>
  </p:notesMasterIdLst>
  <p:handoutMasterIdLst>
    <p:handoutMasterId r:id="rId10"/>
  </p:handoutMasterIdLst>
  <p:sldIdLst>
    <p:sldId id="2919" r:id="rId7"/>
    <p:sldId id="2920" r:id="rId8"/>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Lst>
        </p14:section>
        <p14:section name="Extra" id="{7D903D67-5B51-3541-81C4-0CAD31350360}">
          <p14:sldIdLst>
            <p14:sldId id="292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27"/>
    <p:restoredTop sz="96571" autoAdjust="0"/>
  </p:normalViewPr>
  <p:slideViewPr>
    <p:cSldViewPr snapToGrid="0">
      <p:cViewPr varScale="1">
        <p:scale>
          <a:sx n="106" d="100"/>
          <a:sy n="106" d="100"/>
        </p:scale>
        <p:origin x="138" y="13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8/23/2023</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8/23/2023</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133802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8/23/2023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566049" y="1389820"/>
            <a:ext cx="6517924" cy="4038521"/>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95495" y="1375308"/>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806173" y="1917247"/>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52740" y="3201949"/>
            <a:ext cx="1174303" cy="840827"/>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63917" y="1994923"/>
            <a:ext cx="2869258" cy="84082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73781" y="1994922"/>
            <a:ext cx="2671703" cy="84082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39077" y="4207382"/>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721360" y="3235287"/>
            <a:ext cx="6035133"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646809" y="2172257"/>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750776" y="2170398"/>
            <a:ext cx="1069027"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985632" y="3394543"/>
            <a:ext cx="53677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96608" y="2805477"/>
            <a:ext cx="443985" cy="34896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27043" y="1547815"/>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877039" y="1625299"/>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985632" y="3845832"/>
            <a:ext cx="2077715" cy="954689"/>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4114083" y="3825753"/>
            <a:ext cx="2287134"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rot="20494168">
            <a:off x="6375483" y="3633646"/>
            <a:ext cx="1634287" cy="352362"/>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52109" y="3234006"/>
            <a:ext cx="1404484" cy="483338"/>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35358" y="2850264"/>
            <a:ext cx="1777262" cy="131280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p>
          <a:p>
            <a:pPr algn="ctr"/>
            <a:endParaRPr lang="en-US" dirty="0">
              <a:cs typeface="Calibri"/>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402546" y="4284703"/>
            <a:ext cx="1436531"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3066410" y="4149636"/>
            <a:ext cx="1033762"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p>
        </p:txBody>
      </p:sp>
    </p:spTree>
    <p:extLst>
      <p:ext uri="{BB962C8B-B14F-4D97-AF65-F5344CB8AC3E}">
        <p14:creationId xmlns:p14="http://schemas.microsoft.com/office/powerpoint/2010/main" val="3449943788"/>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1109</TotalTime>
  <Words>236</Words>
  <Application>Microsoft Office PowerPoint</Application>
  <PresentationFormat>Widescreen</PresentationFormat>
  <Paragraphs>40</Paragraphs>
  <Slides>2</Slides>
  <Notes>2</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vt:i4>
      </vt:variant>
    </vt:vector>
  </HeadingPairs>
  <TitlesOfParts>
    <vt:vector size="13" baseType="lpstr">
      <vt:lpstr>Arial</vt:lpstr>
      <vt:lpstr>Arial Narrow</vt:lpstr>
      <vt:lpstr>Calibri</vt:lpstr>
      <vt:lpstr>Calibri Light</vt:lpstr>
      <vt:lpstr>Cambria</vt:lpstr>
      <vt:lpstr>Helvetica LT Std</vt:lpstr>
      <vt:lpstr>Tahoma</vt:lpstr>
      <vt:lpstr>Wingdings</vt:lpstr>
      <vt:lpstr>Custom Design</vt:lpstr>
      <vt:lpstr>1_Custom Design</vt:lpstr>
      <vt:lpstr>TRBTemplate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102</cp:revision>
  <cp:lastPrinted>2020-04-01T22:46:57Z</cp:lastPrinted>
  <dcterms:created xsi:type="dcterms:W3CDTF">2019-09-26T13:54:24Z</dcterms:created>
  <dcterms:modified xsi:type="dcterms:W3CDTF">2023-08-23T12:42:20Z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