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129" d="100"/>
          <a:sy n="129" d="100"/>
        </p:scale>
        <p:origin x="200" y="8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1514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c6e5af8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c6e5af8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3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Subtitle">
  <p:cSld name="Main Slide Sub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No Subtitle">
  <p:cSld name="Section Slide No 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Main Slide 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No Link">
  <p:cSld name="Main Slide No Li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1_Main Slide 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22116" y="4390465"/>
            <a:ext cx="1501500" cy="504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026704"/>
            <a:ext cx="1382400" cy="54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 rot="10800000">
            <a:off x="1139709" y="3684378"/>
            <a:ext cx="2137200" cy="471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23"/>
          <p:cNvCxnSpPr/>
          <p:nvPr/>
        </p:nvCxnSpPr>
        <p:spPr>
          <a:xfrm rot="10800000" flipH="1">
            <a:off x="6354415" y="2936993"/>
            <a:ext cx="1315171" cy="9288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3"/>
          <p:cNvCxnSpPr/>
          <p:nvPr/>
        </p:nvCxnSpPr>
        <p:spPr>
          <a:xfrm flipH="1">
            <a:off x="3999222" y="2946281"/>
            <a:ext cx="1407600" cy="1187400"/>
          </a:xfrm>
          <a:prstGeom prst="bentConnector3">
            <a:avLst>
              <a:gd name="adj1" fmla="val -62707"/>
            </a:avLst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18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stCxn id="123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3" name="Google Shape;123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3"/>
          <p:cNvGrpSpPr/>
          <p:nvPr/>
        </p:nvGrpSpPr>
        <p:grpSpPr>
          <a:xfrm>
            <a:off x="3282690" y="3846902"/>
            <a:ext cx="614992" cy="539509"/>
            <a:chOff x="7135938" y="3378948"/>
            <a:chExt cx="1011999" cy="842325"/>
          </a:xfrm>
        </p:grpSpPr>
        <p:pic>
          <p:nvPicPr>
            <p:cNvPr id="125" name="Google Shape;125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3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  <p:grpSp>
        <p:nvGrpSpPr>
          <p:cNvPr id="127" name="Google Shape;127;p23"/>
          <p:cNvGrpSpPr/>
          <p:nvPr/>
        </p:nvGrpSpPr>
        <p:grpSpPr>
          <a:xfrm>
            <a:off x="4793803" y="2477577"/>
            <a:ext cx="614992" cy="539509"/>
            <a:chOff x="7135938" y="3378948"/>
            <a:chExt cx="1011999" cy="842325"/>
          </a:xfrm>
        </p:grpSpPr>
        <p:pic>
          <p:nvPicPr>
            <p:cNvPr id="128" name="Google Shape;128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3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1" dirty="0">
                <a:solidFill>
                  <a:schemeClr val="dk2"/>
                </a:solidFill>
              </a:rPr>
              <a:t>Unsolicited</a:t>
            </a: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>
                <a:solidFill>
                  <a:srgbClr val="2A323A"/>
                </a:solidFill>
              </a:rPr>
              <a:t>Attachments for Claims and Prior Authorization </a:t>
            </a:r>
            <a:endParaRPr sz="1800" b="1" i="0" u="none" strike="noStrike" cap="none" dirty="0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739705" y="3355401"/>
            <a:ext cx="3500400" cy="59556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b="1" dirty="0">
                <a:solidFill>
                  <a:schemeClr val="dk1"/>
                </a:solidFill>
              </a:rPr>
              <a:t>Provider System Submits Attachments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2320" y="3383280"/>
            <a:ext cx="811025" cy="8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6605" y="2493793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4572000" y="2604597"/>
            <a:ext cx="10758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information (provider details)</a:t>
            </a:r>
            <a:endParaRPr sz="900" dirty="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5157" y="1690683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3910541" y="1801495"/>
            <a:ext cx="9720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documents such as History &amp; Physical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5774" y="2493793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3181158" y="2604605"/>
            <a:ext cx="9720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report (pathology, radiology, etc.)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rot="10800000" flipH="1">
            <a:off x="2728220" y="3812512"/>
            <a:ext cx="35517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4"/>
          <p:cNvGrpSpPr/>
          <p:nvPr/>
        </p:nvGrpSpPr>
        <p:grpSpPr>
          <a:xfrm>
            <a:off x="1005840" y="3437330"/>
            <a:ext cx="1011999" cy="842325"/>
            <a:chOff x="7135938" y="3378948"/>
            <a:chExt cx="1011999" cy="842325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4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8FA1B8"/>
                  </a:solidFill>
                </a:rPr>
                <a:t>HIT</a:t>
              </a:r>
              <a:endParaRPr b="1" dirty="0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i="1" dirty="0">
                <a:solidFill>
                  <a:srgbClr val="2A323A"/>
                </a:solidFill>
              </a:rPr>
              <a:t>Solicited</a:t>
            </a:r>
            <a:r>
              <a:rPr lang="en" dirty="0">
                <a:solidFill>
                  <a:srgbClr val="2A323A"/>
                </a:solidFill>
              </a:rPr>
              <a:t> Attachments for Claims and Prior Authorization </a:t>
            </a:r>
            <a:endParaRPr sz="1800" b="1" i="0" u="none" strike="noStrike" cap="none" dirty="0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721325" y="3974125"/>
            <a:ext cx="3500400" cy="57070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2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b="1" dirty="0">
                <a:solidFill>
                  <a:schemeClr val="dk1"/>
                </a:solidFill>
              </a:rPr>
              <a:t>Provider System Submits Attachments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064" y="3325875"/>
            <a:ext cx="811025" cy="8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6605" y="2248575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4572000" y="2359379"/>
            <a:ext cx="10758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information (provider details)</a:t>
            </a:r>
            <a:endParaRPr sz="900"/>
          </a:p>
        </p:txBody>
      </p:sp>
      <p:sp>
        <p:nvSpPr>
          <p:cNvPr id="139" name="Google Shape;139;p24"/>
          <p:cNvSpPr/>
          <p:nvPr/>
        </p:nvSpPr>
        <p:spPr>
          <a:xfrm>
            <a:off x="2715219" y="3488789"/>
            <a:ext cx="35517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5157" y="1445465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3910541" y="1556277"/>
            <a:ext cx="9720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documents such as History &amp; Physical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5774" y="2248575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3181158" y="2359387"/>
            <a:ext cx="972000" cy="548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report (pathology, radiology, etc.)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flipH="1">
            <a:off x="2664005" y="3818339"/>
            <a:ext cx="35517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2715225" y="3222884"/>
            <a:ext cx="3500400" cy="39041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1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b="1" dirty="0">
                <a:solidFill>
                  <a:schemeClr val="dk1"/>
                </a:solidFill>
              </a:rPr>
              <a:t>Payer System Requests Attachments</a:t>
            </a:r>
            <a:endParaRPr sz="11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4"/>
          <p:cNvGrpSpPr/>
          <p:nvPr/>
        </p:nvGrpSpPr>
        <p:grpSpPr>
          <a:xfrm>
            <a:off x="7175038" y="3379923"/>
            <a:ext cx="1011999" cy="842325"/>
            <a:chOff x="7135938" y="3378948"/>
            <a:chExt cx="1011999" cy="842325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4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92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300" cy="273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25"/>
          <p:cNvGrpSpPr/>
          <p:nvPr/>
        </p:nvGrpSpPr>
        <p:grpSpPr>
          <a:xfrm>
            <a:off x="5903588" y="3354298"/>
            <a:ext cx="1011999" cy="842325"/>
            <a:chOff x="7135938" y="3378948"/>
            <a:chExt cx="1011999" cy="842325"/>
          </a:xfrm>
        </p:grpSpPr>
        <p:pic>
          <p:nvPicPr>
            <p:cNvPr id="155" name="Google Shape;155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5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Macintosh PowerPoint</Application>
  <PresentationFormat>On-screen Show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Simple Light</vt:lpstr>
      <vt:lpstr>2_Office Theme</vt:lpstr>
      <vt:lpstr>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cp:lastModifiedBy>Eric Haas</cp:lastModifiedBy>
  <cp:revision>1</cp:revision>
  <dcterms:modified xsi:type="dcterms:W3CDTF">2022-12-30T05:51:29Z</dcterms:modified>
</cp:coreProperties>
</file>