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0b97e4d_2_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3c0b97e4d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03c0b97e4d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Text">
  <p:cSld name="Main Slide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Subtitle">
  <p:cSld name="Main Slide Sub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body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No Subtitle">
  <p:cSld name="Section Slide No 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Blank">
  <p:cSld name="Main Slide 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No Link">
  <p:cSld name="Main Slide No Li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Blank">
  <p:cSld name="1_Main Slide 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sz="8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b="1" i="0" sz="1800" u="none" cap="none" strike="noStrik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98316" y="4390465"/>
            <a:ext cx="1501616" cy="50443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sz="1100"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sz="1100"/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cap="flat" cmpd="sng" w="38100">
            <a:solidFill>
              <a:srgbClr val="47474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179104"/>
            <a:ext cx="1382400" cy="545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sz="1100"/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sz="1100"/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sz="1100"/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sz="1100"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2575" y="3944917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 rot="10800000">
            <a:off x="1139634" y="3684453"/>
            <a:ext cx="2137275" cy="470925"/>
          </a:xfrm>
          <a:prstGeom prst="bentConnector2">
            <a:avLst/>
          </a:prstGeom>
          <a:noFill/>
          <a:ln cap="flat" cmpd="sng" w="38100">
            <a:solidFill>
              <a:srgbClr val="47474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3"/>
          <p:cNvCxnSpPr/>
          <p:nvPr/>
        </p:nvCxnSpPr>
        <p:spPr>
          <a:xfrm flipH="1" rot="10800000">
            <a:off x="6354415" y="2936993"/>
            <a:ext cx="1315171" cy="9288"/>
          </a:xfrm>
          <a:prstGeom prst="straightConnector1">
            <a:avLst/>
          </a:prstGeom>
          <a:noFill/>
          <a:ln cap="flat" cmpd="sng" w="38100">
            <a:solidFill>
              <a:srgbClr val="47474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3"/>
          <p:cNvCxnSpPr/>
          <p:nvPr/>
        </p:nvCxnSpPr>
        <p:spPr>
          <a:xfrm flipH="1">
            <a:off x="3999222" y="2946281"/>
            <a:ext cx="1407600" cy="1187325"/>
          </a:xfrm>
          <a:prstGeom prst="bentConnector3">
            <a:avLst>
              <a:gd fmla="val -62707" name="adj1"/>
            </a:avLst>
          </a:prstGeom>
          <a:noFill/>
          <a:ln cap="flat" cmpd="sng" w="38100">
            <a:solidFill>
              <a:srgbClr val="47474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sz="1100"/>
          </a:p>
        </p:txBody>
      </p:sp>
      <p:sp>
        <p:nvSpPr>
          <p:cNvPr id="121" name="Google Shape;121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5735" y="2670732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>
            <a:stCxn id="125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cap="flat" cmpd="sng" w="38100">
            <a:solidFill>
              <a:srgbClr val="47474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5" name="Google Shape;125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</a:t>
            </a:r>
            <a:r>
              <a:rPr lang="en">
                <a:solidFill>
                  <a:srgbClr val="2A323A"/>
                </a:solidFill>
              </a:rPr>
              <a:t>: </a:t>
            </a:r>
            <a:r>
              <a:rPr lang="en">
                <a:solidFill>
                  <a:srgbClr val="2A323A"/>
                </a:solidFill>
              </a:rPr>
              <a:t>Attachments for Claims and Prior Authorization </a:t>
            </a:r>
            <a:endParaRPr b="1" i="0" sz="1800" u="none" cap="none" strike="noStrik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08331" y="3033672"/>
            <a:ext cx="2232900" cy="802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1. </a:t>
            </a:r>
            <a:r>
              <a:rPr b="1" i="0" lang="en" sz="1400" u="none" cap="none" strike="noStrike">
                <a:solidFill>
                  <a:schemeClr val="dk1"/>
                </a:solidFill>
              </a:rPr>
              <a:t>Provider Submits </a:t>
            </a:r>
            <a:r>
              <a:rPr b="1" lang="en">
                <a:solidFill>
                  <a:schemeClr val="dk1"/>
                </a:solidFill>
              </a:rPr>
              <a:t>Attachments</a:t>
            </a:r>
            <a:r>
              <a:rPr b="1" i="0" lang="en" sz="1400" u="none" cap="none" strike="noStrike">
                <a:solidFill>
                  <a:schemeClr val="dk1"/>
                </a:solidFill>
              </a:rPr>
              <a:t> + Data </a:t>
            </a:r>
            <a:r>
              <a:rPr b="1" lang="en">
                <a:solidFill>
                  <a:schemeClr val="dk1"/>
                </a:solidFill>
              </a:rPr>
              <a:t>Elements for re-association</a:t>
            </a:r>
            <a:endParaRPr b="1" sz="1100"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287" y="2157500"/>
            <a:ext cx="548615" cy="8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1527" y="2109624"/>
            <a:ext cx="663605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8908" y="1985474"/>
            <a:ext cx="1353362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3660393" y="2112049"/>
            <a:ext cx="1086900" cy="67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atient’s latest History &amp; Physical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174866" y="3033664"/>
            <a:ext cx="2350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</a:t>
            </a:r>
            <a:r>
              <a:rPr b="1" i="0" lang="en" sz="1400" u="none" cap="none" strike="noStrike">
                <a:solidFill>
                  <a:schemeClr val="dk1"/>
                </a:solidFill>
              </a:rPr>
              <a:t>Payer </a:t>
            </a:r>
            <a:r>
              <a:rPr b="1" lang="en">
                <a:solidFill>
                  <a:schemeClr val="dk1"/>
                </a:solidFill>
              </a:rPr>
              <a:t>Accepts Attachments</a:t>
            </a:r>
            <a:endParaRPr b="1" sz="1100"/>
          </a:p>
        </p:txBody>
      </p:sp>
      <p:sp>
        <p:nvSpPr>
          <p:cNvPr id="137" name="Google Shape;137;p24"/>
          <p:cNvSpPr/>
          <p:nvPr/>
        </p:nvSpPr>
        <p:spPr>
          <a:xfrm>
            <a:off x="2681206" y="3033664"/>
            <a:ext cx="32013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B161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