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bc6e5af8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bc6e5af8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Text">
  <p:cSld name="Main Slide 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Subtitle">
  <p:cSld name="Main Slide Sub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No Subtitle">
  <p:cSld name="Section Slide No 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Blank">
  <p:cSld name="Main Slide 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No Link">
  <p:cSld name="Main Slide No Li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Blank">
  <p:cSld name="1_Main Slide 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b="1" i="0" sz="1800" u="none" cap="none" strike="noStrik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22116" y="4390465"/>
            <a:ext cx="1501500" cy="504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cap="flat" cmpd="sng" w="38100">
            <a:solidFill>
              <a:srgbClr val="47474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026704"/>
            <a:ext cx="1382400" cy="545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 rot="10800000">
            <a:off x="1139709" y="3684378"/>
            <a:ext cx="2137200" cy="471000"/>
          </a:xfrm>
          <a:prstGeom prst="bentConnector2">
            <a:avLst/>
          </a:prstGeom>
          <a:noFill/>
          <a:ln cap="flat" cmpd="sng" w="38100">
            <a:solidFill>
              <a:srgbClr val="47474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23"/>
          <p:cNvCxnSpPr/>
          <p:nvPr/>
        </p:nvCxnSpPr>
        <p:spPr>
          <a:xfrm flipH="1" rot="10800000">
            <a:off x="6354415" y="2936993"/>
            <a:ext cx="1315171" cy="9288"/>
          </a:xfrm>
          <a:prstGeom prst="straightConnector1">
            <a:avLst/>
          </a:prstGeom>
          <a:noFill/>
          <a:ln cap="flat" cmpd="sng" w="38100">
            <a:solidFill>
              <a:srgbClr val="47474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3"/>
          <p:cNvCxnSpPr/>
          <p:nvPr/>
        </p:nvCxnSpPr>
        <p:spPr>
          <a:xfrm flipH="1">
            <a:off x="3999222" y="2946281"/>
            <a:ext cx="1407600" cy="1187400"/>
          </a:xfrm>
          <a:prstGeom prst="bentConnector3">
            <a:avLst>
              <a:gd fmla="val -62707" name="adj1"/>
            </a:avLst>
          </a:prstGeom>
          <a:noFill/>
          <a:ln cap="flat" cmpd="sng" w="38100">
            <a:solidFill>
              <a:srgbClr val="47474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23"/>
          <p:cNvCxnSpPr>
            <a:stCxn id="123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cap="flat" cmpd="sng" w="38100">
            <a:solidFill>
              <a:srgbClr val="47474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3" name="Google Shape;123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3"/>
          <p:cNvGrpSpPr/>
          <p:nvPr/>
        </p:nvGrpSpPr>
        <p:grpSpPr>
          <a:xfrm>
            <a:off x="3282690" y="3846902"/>
            <a:ext cx="614992" cy="539509"/>
            <a:chOff x="7135938" y="3378948"/>
            <a:chExt cx="1011999" cy="842325"/>
          </a:xfrm>
        </p:grpSpPr>
        <p:pic>
          <p:nvPicPr>
            <p:cNvPr id="125" name="Google Shape;125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3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  <p:grpSp>
        <p:nvGrpSpPr>
          <p:cNvPr id="127" name="Google Shape;127;p23"/>
          <p:cNvGrpSpPr/>
          <p:nvPr/>
        </p:nvGrpSpPr>
        <p:grpSpPr>
          <a:xfrm>
            <a:off x="4793803" y="2477577"/>
            <a:ext cx="614992" cy="539509"/>
            <a:chOff x="7135938" y="3378948"/>
            <a:chExt cx="1011999" cy="842325"/>
          </a:xfrm>
        </p:grpSpPr>
        <p:pic>
          <p:nvPicPr>
            <p:cNvPr id="128" name="Google Shape;128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3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Attachments for Claims and Prior Authorization </a:t>
            </a:r>
            <a:endParaRPr b="1" i="0" sz="1800" u="none" cap="none" strike="noStrik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2721325" y="3974125"/>
            <a:ext cx="3500400" cy="896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">
                <a:solidFill>
                  <a:schemeClr val="dk1"/>
                </a:solidFill>
              </a:rPr>
              <a:t>Provider System Submits Attachments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>
                <a:solidFill>
                  <a:schemeClr val="dk1"/>
                </a:solidFill>
              </a:rPr>
              <a:t>Solicited and Unsolicited </a:t>
            </a:r>
            <a:r>
              <a:rPr b="1" lang="en">
                <a:solidFill>
                  <a:schemeClr val="dk1"/>
                </a:solidFill>
              </a:rPr>
              <a:t>Attachments)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6064" y="3325875"/>
            <a:ext cx="811025" cy="8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6" y="2150196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4747401" y="2261000"/>
            <a:ext cx="1075800" cy="54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information (provider details)</a:t>
            </a:r>
            <a:endParaRPr sz="900"/>
          </a:p>
        </p:txBody>
      </p:sp>
      <p:sp>
        <p:nvSpPr>
          <p:cNvPr id="139" name="Google Shape;139;p24"/>
          <p:cNvSpPr/>
          <p:nvPr/>
        </p:nvSpPr>
        <p:spPr>
          <a:xfrm>
            <a:off x="2715219" y="3488789"/>
            <a:ext cx="35517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B161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0558" y="1347086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4085942" y="1457898"/>
            <a:ext cx="972000" cy="54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documents such as History &amp; Physical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1175" y="2150196"/>
            <a:ext cx="1322895" cy="76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3356559" y="2261008"/>
            <a:ext cx="972000" cy="548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report (pathology, radiology, etc.)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 flipH="1">
            <a:off x="2664005" y="3818339"/>
            <a:ext cx="35517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B161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2715225" y="2953300"/>
            <a:ext cx="3500400" cy="660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>
                <a:solidFill>
                  <a:schemeClr val="dk1"/>
                </a:solidFill>
              </a:rPr>
              <a:t>Payer System Requests Attachments (</a:t>
            </a:r>
            <a:r>
              <a:rPr b="1" i="1" lang="en">
                <a:solidFill>
                  <a:schemeClr val="dk1"/>
                </a:solidFill>
              </a:rPr>
              <a:t>Solicited </a:t>
            </a:r>
            <a:r>
              <a:rPr b="1" lang="en">
                <a:solidFill>
                  <a:schemeClr val="dk1"/>
                </a:solidFill>
              </a:rPr>
              <a:t>Attachments Only)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4"/>
          <p:cNvGrpSpPr/>
          <p:nvPr/>
        </p:nvGrpSpPr>
        <p:grpSpPr>
          <a:xfrm>
            <a:off x="7175038" y="3379923"/>
            <a:ext cx="1011999" cy="842325"/>
            <a:chOff x="7135938" y="3378948"/>
            <a:chExt cx="1011999" cy="842325"/>
          </a:xfrm>
        </p:grpSpPr>
        <p:pic>
          <p:nvPicPr>
            <p:cNvPr id="147" name="Google Shape;147;p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4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960944" y="249777"/>
            <a:ext cx="47433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25"/>
          <p:cNvGrpSpPr/>
          <p:nvPr/>
        </p:nvGrpSpPr>
        <p:grpSpPr>
          <a:xfrm>
            <a:off x="5903588" y="3354298"/>
            <a:ext cx="1011999" cy="842325"/>
            <a:chOff x="7135938" y="3378948"/>
            <a:chExt cx="1011999" cy="842325"/>
          </a:xfrm>
        </p:grpSpPr>
        <p:pic>
          <p:nvPicPr>
            <p:cNvPr id="155" name="Google Shape;155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35938" y="3378948"/>
              <a:ext cx="1011999" cy="842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25"/>
            <p:cNvSpPr txBox="1"/>
            <p:nvPr/>
          </p:nvSpPr>
          <p:spPr>
            <a:xfrm>
              <a:off x="7443375" y="3756700"/>
              <a:ext cx="529800" cy="21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FA1B8"/>
                  </a:solidFill>
                </a:rPr>
                <a:t>HIT</a:t>
              </a:r>
              <a:endParaRPr b="1">
                <a:solidFill>
                  <a:srgbClr val="8FA1B8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